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Lst>
  <p:sldIdLst>
    <p:sldId id="256" r:id="rId5"/>
    <p:sldId id="257" r:id="rId6"/>
    <p:sldId id="258" r:id="rId7"/>
    <p:sldId id="260" r:id="rId8"/>
    <p:sldId id="259" r:id="rId9"/>
    <p:sldId id="261" r:id="rId10"/>
    <p:sldId id="262" r:id="rId11"/>
    <p:sldId id="263" r:id="rId12"/>
    <p:sldId id="264" r:id="rId13"/>
    <p:sldId id="265" r:id="rId14"/>
    <p:sldId id="266" r:id="rId15"/>
    <p:sldId id="267" r:id="rId16"/>
    <p:sldId id="268" r:id="rId17"/>
    <p:sldId id="269" r:id="rId18"/>
    <p:sldId id="270" r:id="rId19"/>
  </p:sldIdLst>
  <p:sldSz cx="12192000" cy="6858000"/>
  <p:notesSz cx="7102475"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84"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2" Type="http://schemas.openxmlformats.org/officeDocument/2006/relationships/hyperlink" Target="https://github.com/sgee-del/verkkokauppaProjektityo-v1" TargetMode="External"/><Relationship Id="rId1" Type="http://schemas.openxmlformats.org/officeDocument/2006/relationships/hyperlink" Target="https://trello.com/b/VP5zA0la/verkkokauppa-lahiliha" TargetMode="External"/></Relationships>
</file>

<file path=ppt/diagrams/_rels/drawing2.xml.rels><?xml version="1.0" encoding="UTF-8" standalone="yes"?>
<Relationships xmlns="http://schemas.openxmlformats.org/package/2006/relationships"><Relationship Id="rId2" Type="http://schemas.openxmlformats.org/officeDocument/2006/relationships/hyperlink" Target="https://github.com/sgee-del/verkkokauppaProjektityo-v1" TargetMode="External"/><Relationship Id="rId1" Type="http://schemas.openxmlformats.org/officeDocument/2006/relationships/hyperlink" Target="https://trello.com/b/VP5zA0la/verkkokauppa-lahiliha"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735A3A-BBD3-44E5-B6E3-49E9E4F8963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200CBA1-80FB-494B-864A-58297D94DB23}">
      <dgm:prSet/>
      <dgm:spPr/>
      <dgm:t>
        <a:bodyPr/>
        <a:lstStyle/>
        <a:p>
          <a:r>
            <a:rPr lang="en-US"/>
            <a:t>Backend</a:t>
          </a:r>
        </a:p>
      </dgm:t>
    </dgm:pt>
    <dgm:pt modelId="{B5C73FA7-EAD6-475C-80B1-C90AB7D4E0E3}" type="parTrans" cxnId="{8D2CF465-61CB-425A-90F7-1CD53EDBC76C}">
      <dgm:prSet/>
      <dgm:spPr/>
      <dgm:t>
        <a:bodyPr/>
        <a:lstStyle/>
        <a:p>
          <a:endParaRPr lang="en-US"/>
        </a:p>
      </dgm:t>
    </dgm:pt>
    <dgm:pt modelId="{399B7F09-D469-4157-9CE2-CD1877E3203B}" type="sibTrans" cxnId="{8D2CF465-61CB-425A-90F7-1CD53EDBC76C}">
      <dgm:prSet/>
      <dgm:spPr/>
      <dgm:t>
        <a:bodyPr/>
        <a:lstStyle/>
        <a:p>
          <a:endParaRPr lang="en-US"/>
        </a:p>
      </dgm:t>
    </dgm:pt>
    <dgm:pt modelId="{4843EDBB-7BFF-4407-8CD5-42A9A11BABDE}">
      <dgm:prSet/>
      <dgm:spPr/>
      <dgm:t>
        <a:bodyPr/>
        <a:lstStyle/>
        <a:p>
          <a:r>
            <a:rPr lang="en-US"/>
            <a:t>-PHP, MySQL</a:t>
          </a:r>
        </a:p>
      </dgm:t>
    </dgm:pt>
    <dgm:pt modelId="{BFE75033-A00F-41DC-A3C5-D2B031423A51}" type="parTrans" cxnId="{D0A1AC19-ACF5-4F5E-8437-CFC3672CD0D9}">
      <dgm:prSet/>
      <dgm:spPr/>
      <dgm:t>
        <a:bodyPr/>
        <a:lstStyle/>
        <a:p>
          <a:endParaRPr lang="en-US"/>
        </a:p>
      </dgm:t>
    </dgm:pt>
    <dgm:pt modelId="{0610E1CB-60E0-4C48-989A-1DE08F46059A}" type="sibTrans" cxnId="{D0A1AC19-ACF5-4F5E-8437-CFC3672CD0D9}">
      <dgm:prSet/>
      <dgm:spPr/>
      <dgm:t>
        <a:bodyPr/>
        <a:lstStyle/>
        <a:p>
          <a:endParaRPr lang="en-US"/>
        </a:p>
      </dgm:t>
    </dgm:pt>
    <dgm:pt modelId="{BACCB7F5-1DFE-43F0-8736-9D38EEF00751}">
      <dgm:prSet/>
      <dgm:spPr/>
      <dgm:t>
        <a:bodyPr/>
        <a:lstStyle/>
        <a:p>
          <a:r>
            <a:rPr lang="en-US"/>
            <a:t>Frontend</a:t>
          </a:r>
        </a:p>
      </dgm:t>
    </dgm:pt>
    <dgm:pt modelId="{F0F5E0A2-22FA-42F1-806B-EDFFE8ED9A76}" type="parTrans" cxnId="{C1EABDC1-409E-4BC3-8CE1-7B1D4DBE3699}">
      <dgm:prSet/>
      <dgm:spPr/>
      <dgm:t>
        <a:bodyPr/>
        <a:lstStyle/>
        <a:p>
          <a:endParaRPr lang="en-US"/>
        </a:p>
      </dgm:t>
    </dgm:pt>
    <dgm:pt modelId="{84B10F30-97CD-4012-B349-2734B532BF90}" type="sibTrans" cxnId="{C1EABDC1-409E-4BC3-8CE1-7B1D4DBE3699}">
      <dgm:prSet/>
      <dgm:spPr/>
      <dgm:t>
        <a:bodyPr/>
        <a:lstStyle/>
        <a:p>
          <a:endParaRPr lang="en-US"/>
        </a:p>
      </dgm:t>
    </dgm:pt>
    <dgm:pt modelId="{4D7842D1-B03D-4B6A-824F-5909987AD3C1}">
      <dgm:prSet/>
      <dgm:spPr/>
      <dgm:t>
        <a:bodyPr/>
        <a:lstStyle/>
        <a:p>
          <a:r>
            <a:rPr lang="en-US"/>
            <a:t>-CSS, JS</a:t>
          </a:r>
        </a:p>
      </dgm:t>
    </dgm:pt>
    <dgm:pt modelId="{73D7406F-F257-44C6-A89D-C7E64A017BB4}" type="parTrans" cxnId="{47FEAE7E-35F9-42EE-B983-011A8470A34F}">
      <dgm:prSet/>
      <dgm:spPr/>
      <dgm:t>
        <a:bodyPr/>
        <a:lstStyle/>
        <a:p>
          <a:endParaRPr lang="en-US"/>
        </a:p>
      </dgm:t>
    </dgm:pt>
    <dgm:pt modelId="{676B5BEC-2A92-4B90-A32C-33323C5E67BF}" type="sibTrans" cxnId="{47FEAE7E-35F9-42EE-B983-011A8470A34F}">
      <dgm:prSet/>
      <dgm:spPr/>
      <dgm:t>
        <a:bodyPr/>
        <a:lstStyle/>
        <a:p>
          <a:endParaRPr lang="en-US"/>
        </a:p>
      </dgm:t>
    </dgm:pt>
    <dgm:pt modelId="{BD29E045-6B47-4582-88EC-EE7FD65296F1}">
      <dgm:prSet/>
      <dgm:spPr/>
      <dgm:t>
        <a:bodyPr/>
        <a:lstStyle/>
        <a:p>
          <a:r>
            <a:rPr lang="en-US" b="1"/>
            <a:t>Tavoitteet toteutukseen (vaatimukset)</a:t>
          </a:r>
          <a:endParaRPr lang="en-US"/>
        </a:p>
      </dgm:t>
    </dgm:pt>
    <dgm:pt modelId="{A1F3AC10-E38E-4CD1-ABEC-74B948E55F16}" type="parTrans" cxnId="{D9379556-91EE-493E-9FA2-1C300517DB55}">
      <dgm:prSet/>
      <dgm:spPr/>
      <dgm:t>
        <a:bodyPr/>
        <a:lstStyle/>
        <a:p>
          <a:endParaRPr lang="en-US"/>
        </a:p>
      </dgm:t>
    </dgm:pt>
    <dgm:pt modelId="{2E9DEB50-6FBC-4496-B194-D4F72527477C}" type="sibTrans" cxnId="{D9379556-91EE-493E-9FA2-1C300517DB55}">
      <dgm:prSet/>
      <dgm:spPr/>
      <dgm:t>
        <a:bodyPr/>
        <a:lstStyle/>
        <a:p>
          <a:endParaRPr lang="en-US"/>
        </a:p>
      </dgm:t>
    </dgm:pt>
    <dgm:pt modelId="{34A83754-17B9-4DE7-9391-1384FC033C9C}">
      <dgm:prSet/>
      <dgm:spPr/>
      <dgm:t>
        <a:bodyPr/>
        <a:lstStyle/>
        <a:p>
          <a:r>
            <a:rPr lang="en-US"/>
            <a:t>-Kirjautuminen, tilinluonti, landing, tuotteet, tuotteen tiedot, ostoskori</a:t>
          </a:r>
        </a:p>
      </dgm:t>
    </dgm:pt>
    <dgm:pt modelId="{6F69EC3D-8984-4916-A67B-6370625E3B26}" type="parTrans" cxnId="{83607263-914A-4F54-8E0B-DDD6D05FCD3F}">
      <dgm:prSet/>
      <dgm:spPr/>
      <dgm:t>
        <a:bodyPr/>
        <a:lstStyle/>
        <a:p>
          <a:endParaRPr lang="en-US"/>
        </a:p>
      </dgm:t>
    </dgm:pt>
    <dgm:pt modelId="{B3C33624-C2B4-431D-83DA-B58042F23B1D}" type="sibTrans" cxnId="{83607263-914A-4F54-8E0B-DDD6D05FCD3F}">
      <dgm:prSet/>
      <dgm:spPr/>
      <dgm:t>
        <a:bodyPr/>
        <a:lstStyle/>
        <a:p>
          <a:endParaRPr lang="en-US"/>
        </a:p>
      </dgm:t>
    </dgm:pt>
    <dgm:pt modelId="{2F42A172-A3E4-4844-A3C8-25DE886280D8}">
      <dgm:prSet/>
      <dgm:spPr/>
      <dgm:t>
        <a:bodyPr/>
        <a:lstStyle/>
        <a:p>
          <a:r>
            <a:rPr lang="en-US"/>
            <a:t>-footer, navigointi</a:t>
          </a:r>
        </a:p>
      </dgm:t>
    </dgm:pt>
    <dgm:pt modelId="{DA52B3FA-D383-4C7A-AEF5-6642792A01B8}" type="parTrans" cxnId="{B6491512-889E-454D-A019-6C76E2433F5C}">
      <dgm:prSet/>
      <dgm:spPr/>
      <dgm:t>
        <a:bodyPr/>
        <a:lstStyle/>
        <a:p>
          <a:endParaRPr lang="en-US"/>
        </a:p>
      </dgm:t>
    </dgm:pt>
    <dgm:pt modelId="{3193EE2E-7046-4749-A8A5-261E69D15660}" type="sibTrans" cxnId="{B6491512-889E-454D-A019-6C76E2433F5C}">
      <dgm:prSet/>
      <dgm:spPr/>
      <dgm:t>
        <a:bodyPr/>
        <a:lstStyle/>
        <a:p>
          <a:endParaRPr lang="en-US"/>
        </a:p>
      </dgm:t>
    </dgm:pt>
    <dgm:pt modelId="{9B0CEA87-A065-47E2-8907-4FD45FD67BFA}">
      <dgm:prSet/>
      <dgm:spPr/>
      <dgm:t>
        <a:bodyPr/>
        <a:lstStyle/>
        <a:p>
          <a:r>
            <a:rPr lang="en-US" b="1"/>
            <a:t>Tavoitteet toteutukseen (ulkönäkö)</a:t>
          </a:r>
          <a:endParaRPr lang="en-US"/>
        </a:p>
      </dgm:t>
    </dgm:pt>
    <dgm:pt modelId="{CEE366E0-E988-452B-B519-ADBF431F21D0}" type="parTrans" cxnId="{8FA3B12E-D7BE-4B00-B7E4-319172D331C4}">
      <dgm:prSet/>
      <dgm:spPr/>
      <dgm:t>
        <a:bodyPr/>
        <a:lstStyle/>
        <a:p>
          <a:endParaRPr lang="en-US"/>
        </a:p>
      </dgm:t>
    </dgm:pt>
    <dgm:pt modelId="{A78E44FB-D393-41F6-B9BF-11FECFA66138}" type="sibTrans" cxnId="{8FA3B12E-D7BE-4B00-B7E4-319172D331C4}">
      <dgm:prSet/>
      <dgm:spPr/>
      <dgm:t>
        <a:bodyPr/>
        <a:lstStyle/>
        <a:p>
          <a:endParaRPr lang="en-US"/>
        </a:p>
      </dgm:t>
    </dgm:pt>
    <dgm:pt modelId="{E8736CAB-3CF1-4C3C-AD13-8647517961E4}">
      <dgm:prSet/>
      <dgm:spPr/>
      <dgm:t>
        <a:bodyPr/>
        <a:lstStyle/>
        <a:p>
          <a:r>
            <a:rPr lang="en-US"/>
            <a:t>-responsiivinen, muista erottuva, tyylikäs, moderni, toimiva, käyttäjäystävällinen</a:t>
          </a:r>
        </a:p>
      </dgm:t>
    </dgm:pt>
    <dgm:pt modelId="{1ADB8319-C1B7-4E93-B890-17318B77C639}" type="parTrans" cxnId="{39A589C8-A3AF-4FD7-B6EE-93675ADFA264}">
      <dgm:prSet/>
      <dgm:spPr/>
      <dgm:t>
        <a:bodyPr/>
        <a:lstStyle/>
        <a:p>
          <a:endParaRPr lang="en-US"/>
        </a:p>
      </dgm:t>
    </dgm:pt>
    <dgm:pt modelId="{6294D0EB-DB92-43B1-8C9C-2D44264A1D8A}" type="sibTrans" cxnId="{39A589C8-A3AF-4FD7-B6EE-93675ADFA264}">
      <dgm:prSet/>
      <dgm:spPr/>
      <dgm:t>
        <a:bodyPr/>
        <a:lstStyle/>
        <a:p>
          <a:endParaRPr lang="en-US"/>
        </a:p>
      </dgm:t>
    </dgm:pt>
    <dgm:pt modelId="{45359F5B-AA63-4C32-B25E-D68CA15B22EE}" type="pres">
      <dgm:prSet presAssocID="{4D735A3A-BBD3-44E5-B6E3-49E9E4F89630}" presName="linear" presStyleCnt="0">
        <dgm:presLayoutVars>
          <dgm:animLvl val="lvl"/>
          <dgm:resizeHandles val="exact"/>
        </dgm:presLayoutVars>
      </dgm:prSet>
      <dgm:spPr/>
    </dgm:pt>
    <dgm:pt modelId="{4120DD44-B8EF-48E5-B7AD-A5979DDE6E3D}" type="pres">
      <dgm:prSet presAssocID="{5200CBA1-80FB-494B-864A-58297D94DB23}" presName="parentText" presStyleLbl="node1" presStyleIdx="0" presStyleCnt="9">
        <dgm:presLayoutVars>
          <dgm:chMax val="0"/>
          <dgm:bulletEnabled val="1"/>
        </dgm:presLayoutVars>
      </dgm:prSet>
      <dgm:spPr/>
    </dgm:pt>
    <dgm:pt modelId="{8080FF46-169D-44EF-BEF9-B92478C21C70}" type="pres">
      <dgm:prSet presAssocID="{399B7F09-D469-4157-9CE2-CD1877E3203B}" presName="spacer" presStyleCnt="0"/>
      <dgm:spPr/>
    </dgm:pt>
    <dgm:pt modelId="{FDA69868-6BF9-4CB0-A536-4259BD229C0B}" type="pres">
      <dgm:prSet presAssocID="{4843EDBB-7BFF-4407-8CD5-42A9A11BABDE}" presName="parentText" presStyleLbl="node1" presStyleIdx="1" presStyleCnt="9">
        <dgm:presLayoutVars>
          <dgm:chMax val="0"/>
          <dgm:bulletEnabled val="1"/>
        </dgm:presLayoutVars>
      </dgm:prSet>
      <dgm:spPr/>
    </dgm:pt>
    <dgm:pt modelId="{9C2A5477-0E48-4CF5-AD88-FCBC8908FB4B}" type="pres">
      <dgm:prSet presAssocID="{0610E1CB-60E0-4C48-989A-1DE08F46059A}" presName="spacer" presStyleCnt="0"/>
      <dgm:spPr/>
    </dgm:pt>
    <dgm:pt modelId="{C493AA42-FEE5-48CD-A0A7-A4D73A2E11E2}" type="pres">
      <dgm:prSet presAssocID="{BACCB7F5-1DFE-43F0-8736-9D38EEF00751}" presName="parentText" presStyleLbl="node1" presStyleIdx="2" presStyleCnt="9">
        <dgm:presLayoutVars>
          <dgm:chMax val="0"/>
          <dgm:bulletEnabled val="1"/>
        </dgm:presLayoutVars>
      </dgm:prSet>
      <dgm:spPr/>
    </dgm:pt>
    <dgm:pt modelId="{6C881478-B7C6-4473-BBA3-3C0B092890B4}" type="pres">
      <dgm:prSet presAssocID="{84B10F30-97CD-4012-B349-2734B532BF90}" presName="spacer" presStyleCnt="0"/>
      <dgm:spPr/>
    </dgm:pt>
    <dgm:pt modelId="{40833045-2D23-4CA0-A81E-8C79E9C63F39}" type="pres">
      <dgm:prSet presAssocID="{4D7842D1-B03D-4B6A-824F-5909987AD3C1}" presName="parentText" presStyleLbl="node1" presStyleIdx="3" presStyleCnt="9">
        <dgm:presLayoutVars>
          <dgm:chMax val="0"/>
          <dgm:bulletEnabled val="1"/>
        </dgm:presLayoutVars>
      </dgm:prSet>
      <dgm:spPr/>
    </dgm:pt>
    <dgm:pt modelId="{C9D21525-C165-4BE4-9918-20B9B79969A9}" type="pres">
      <dgm:prSet presAssocID="{676B5BEC-2A92-4B90-A32C-33323C5E67BF}" presName="spacer" presStyleCnt="0"/>
      <dgm:spPr/>
    </dgm:pt>
    <dgm:pt modelId="{1BC65813-E1BE-41AB-9D89-0FC870D5E57C}" type="pres">
      <dgm:prSet presAssocID="{BD29E045-6B47-4582-88EC-EE7FD65296F1}" presName="parentText" presStyleLbl="node1" presStyleIdx="4" presStyleCnt="9">
        <dgm:presLayoutVars>
          <dgm:chMax val="0"/>
          <dgm:bulletEnabled val="1"/>
        </dgm:presLayoutVars>
      </dgm:prSet>
      <dgm:spPr/>
    </dgm:pt>
    <dgm:pt modelId="{D48A74BE-42AE-4FA4-B551-A4FD24C659A7}" type="pres">
      <dgm:prSet presAssocID="{2E9DEB50-6FBC-4496-B194-D4F72527477C}" presName="spacer" presStyleCnt="0"/>
      <dgm:spPr/>
    </dgm:pt>
    <dgm:pt modelId="{E0DC769B-FAE6-4A0F-9CF8-774389969785}" type="pres">
      <dgm:prSet presAssocID="{34A83754-17B9-4DE7-9391-1384FC033C9C}" presName="parentText" presStyleLbl="node1" presStyleIdx="5" presStyleCnt="9">
        <dgm:presLayoutVars>
          <dgm:chMax val="0"/>
          <dgm:bulletEnabled val="1"/>
        </dgm:presLayoutVars>
      </dgm:prSet>
      <dgm:spPr/>
    </dgm:pt>
    <dgm:pt modelId="{F41C2848-A739-4CB6-8FC7-BAEAFA6918BD}" type="pres">
      <dgm:prSet presAssocID="{B3C33624-C2B4-431D-83DA-B58042F23B1D}" presName="spacer" presStyleCnt="0"/>
      <dgm:spPr/>
    </dgm:pt>
    <dgm:pt modelId="{253E0352-D32C-415C-A0CB-026C6C1F9151}" type="pres">
      <dgm:prSet presAssocID="{2F42A172-A3E4-4844-A3C8-25DE886280D8}" presName="parentText" presStyleLbl="node1" presStyleIdx="6" presStyleCnt="9">
        <dgm:presLayoutVars>
          <dgm:chMax val="0"/>
          <dgm:bulletEnabled val="1"/>
        </dgm:presLayoutVars>
      </dgm:prSet>
      <dgm:spPr/>
    </dgm:pt>
    <dgm:pt modelId="{48CCB9D9-0002-4028-A01D-80B9E8DDA43B}" type="pres">
      <dgm:prSet presAssocID="{3193EE2E-7046-4749-A8A5-261E69D15660}" presName="spacer" presStyleCnt="0"/>
      <dgm:spPr/>
    </dgm:pt>
    <dgm:pt modelId="{8A562971-CE4F-40E1-9B0C-118383257B57}" type="pres">
      <dgm:prSet presAssocID="{9B0CEA87-A065-47E2-8907-4FD45FD67BFA}" presName="parentText" presStyleLbl="node1" presStyleIdx="7" presStyleCnt="9">
        <dgm:presLayoutVars>
          <dgm:chMax val="0"/>
          <dgm:bulletEnabled val="1"/>
        </dgm:presLayoutVars>
      </dgm:prSet>
      <dgm:spPr/>
    </dgm:pt>
    <dgm:pt modelId="{418B9052-BBE7-4880-911C-525050667254}" type="pres">
      <dgm:prSet presAssocID="{A78E44FB-D393-41F6-B9BF-11FECFA66138}" presName="spacer" presStyleCnt="0"/>
      <dgm:spPr/>
    </dgm:pt>
    <dgm:pt modelId="{B0F55BB3-F200-4882-AFDC-0E40ACF310FD}" type="pres">
      <dgm:prSet presAssocID="{E8736CAB-3CF1-4C3C-AD13-8647517961E4}" presName="parentText" presStyleLbl="node1" presStyleIdx="8" presStyleCnt="9">
        <dgm:presLayoutVars>
          <dgm:chMax val="0"/>
          <dgm:bulletEnabled val="1"/>
        </dgm:presLayoutVars>
      </dgm:prSet>
      <dgm:spPr/>
    </dgm:pt>
  </dgm:ptLst>
  <dgm:cxnLst>
    <dgm:cxn modelId="{2D99D601-43AE-4CD5-B4BE-8DC56BA6C7FD}" type="presOf" srcId="{9B0CEA87-A065-47E2-8907-4FD45FD67BFA}" destId="{8A562971-CE4F-40E1-9B0C-118383257B57}" srcOrd="0" destOrd="0" presId="urn:microsoft.com/office/officeart/2005/8/layout/vList2"/>
    <dgm:cxn modelId="{B899B010-0EFB-4CF8-B234-C680058FE9BA}" type="presOf" srcId="{2F42A172-A3E4-4844-A3C8-25DE886280D8}" destId="{253E0352-D32C-415C-A0CB-026C6C1F9151}" srcOrd="0" destOrd="0" presId="urn:microsoft.com/office/officeart/2005/8/layout/vList2"/>
    <dgm:cxn modelId="{B6491512-889E-454D-A019-6C76E2433F5C}" srcId="{4D735A3A-BBD3-44E5-B6E3-49E9E4F89630}" destId="{2F42A172-A3E4-4844-A3C8-25DE886280D8}" srcOrd="6" destOrd="0" parTransId="{DA52B3FA-D383-4C7A-AEF5-6642792A01B8}" sibTransId="{3193EE2E-7046-4749-A8A5-261E69D15660}"/>
    <dgm:cxn modelId="{D0A1AC19-ACF5-4F5E-8437-CFC3672CD0D9}" srcId="{4D735A3A-BBD3-44E5-B6E3-49E9E4F89630}" destId="{4843EDBB-7BFF-4407-8CD5-42A9A11BABDE}" srcOrd="1" destOrd="0" parTransId="{BFE75033-A00F-41DC-A3C5-D2B031423A51}" sibTransId="{0610E1CB-60E0-4C48-989A-1DE08F46059A}"/>
    <dgm:cxn modelId="{BD23451B-71DE-4944-8A35-8762D9DBACF6}" type="presOf" srcId="{E8736CAB-3CF1-4C3C-AD13-8647517961E4}" destId="{B0F55BB3-F200-4882-AFDC-0E40ACF310FD}" srcOrd="0" destOrd="0" presId="urn:microsoft.com/office/officeart/2005/8/layout/vList2"/>
    <dgm:cxn modelId="{5B717521-3C7F-4523-845C-0F5A348F52F1}" type="presOf" srcId="{BACCB7F5-1DFE-43F0-8736-9D38EEF00751}" destId="{C493AA42-FEE5-48CD-A0A7-A4D73A2E11E2}" srcOrd="0" destOrd="0" presId="urn:microsoft.com/office/officeart/2005/8/layout/vList2"/>
    <dgm:cxn modelId="{8FA3B12E-D7BE-4B00-B7E4-319172D331C4}" srcId="{4D735A3A-BBD3-44E5-B6E3-49E9E4F89630}" destId="{9B0CEA87-A065-47E2-8907-4FD45FD67BFA}" srcOrd="7" destOrd="0" parTransId="{CEE366E0-E988-452B-B519-ADBF431F21D0}" sibTransId="{A78E44FB-D393-41F6-B9BF-11FECFA66138}"/>
    <dgm:cxn modelId="{83607263-914A-4F54-8E0B-DDD6D05FCD3F}" srcId="{4D735A3A-BBD3-44E5-B6E3-49E9E4F89630}" destId="{34A83754-17B9-4DE7-9391-1384FC033C9C}" srcOrd="5" destOrd="0" parTransId="{6F69EC3D-8984-4916-A67B-6370625E3B26}" sibTransId="{B3C33624-C2B4-431D-83DA-B58042F23B1D}"/>
    <dgm:cxn modelId="{8D2CF465-61CB-425A-90F7-1CD53EDBC76C}" srcId="{4D735A3A-BBD3-44E5-B6E3-49E9E4F89630}" destId="{5200CBA1-80FB-494B-864A-58297D94DB23}" srcOrd="0" destOrd="0" parTransId="{B5C73FA7-EAD6-475C-80B1-C90AB7D4E0E3}" sibTransId="{399B7F09-D469-4157-9CE2-CD1877E3203B}"/>
    <dgm:cxn modelId="{D9379556-91EE-493E-9FA2-1C300517DB55}" srcId="{4D735A3A-BBD3-44E5-B6E3-49E9E4F89630}" destId="{BD29E045-6B47-4582-88EC-EE7FD65296F1}" srcOrd="4" destOrd="0" parTransId="{A1F3AC10-E38E-4CD1-ABEC-74B948E55F16}" sibTransId="{2E9DEB50-6FBC-4496-B194-D4F72527477C}"/>
    <dgm:cxn modelId="{20C9B376-60CF-44A1-A49E-FFE685FCA23D}" type="presOf" srcId="{4843EDBB-7BFF-4407-8CD5-42A9A11BABDE}" destId="{FDA69868-6BF9-4CB0-A536-4259BD229C0B}" srcOrd="0" destOrd="0" presId="urn:microsoft.com/office/officeart/2005/8/layout/vList2"/>
    <dgm:cxn modelId="{47FEAE7E-35F9-42EE-B983-011A8470A34F}" srcId="{4D735A3A-BBD3-44E5-B6E3-49E9E4F89630}" destId="{4D7842D1-B03D-4B6A-824F-5909987AD3C1}" srcOrd="3" destOrd="0" parTransId="{73D7406F-F257-44C6-A89D-C7E64A017BB4}" sibTransId="{676B5BEC-2A92-4B90-A32C-33323C5E67BF}"/>
    <dgm:cxn modelId="{5C2EC7A7-15CD-4745-9E8B-DF6F80835578}" type="presOf" srcId="{BD29E045-6B47-4582-88EC-EE7FD65296F1}" destId="{1BC65813-E1BE-41AB-9D89-0FC870D5E57C}" srcOrd="0" destOrd="0" presId="urn:microsoft.com/office/officeart/2005/8/layout/vList2"/>
    <dgm:cxn modelId="{69D018B8-BCFA-4638-9428-F19FCE43F2EB}" type="presOf" srcId="{5200CBA1-80FB-494B-864A-58297D94DB23}" destId="{4120DD44-B8EF-48E5-B7AD-A5979DDE6E3D}" srcOrd="0" destOrd="0" presId="urn:microsoft.com/office/officeart/2005/8/layout/vList2"/>
    <dgm:cxn modelId="{43E5B6BC-ADEC-4CC0-9623-F9D378281706}" type="presOf" srcId="{4D735A3A-BBD3-44E5-B6E3-49E9E4F89630}" destId="{45359F5B-AA63-4C32-B25E-D68CA15B22EE}" srcOrd="0" destOrd="0" presId="urn:microsoft.com/office/officeart/2005/8/layout/vList2"/>
    <dgm:cxn modelId="{C1EABDC1-409E-4BC3-8CE1-7B1D4DBE3699}" srcId="{4D735A3A-BBD3-44E5-B6E3-49E9E4F89630}" destId="{BACCB7F5-1DFE-43F0-8736-9D38EEF00751}" srcOrd="2" destOrd="0" parTransId="{F0F5E0A2-22FA-42F1-806B-EDFFE8ED9A76}" sibTransId="{84B10F30-97CD-4012-B349-2734B532BF90}"/>
    <dgm:cxn modelId="{39A589C8-A3AF-4FD7-B6EE-93675ADFA264}" srcId="{4D735A3A-BBD3-44E5-B6E3-49E9E4F89630}" destId="{E8736CAB-3CF1-4C3C-AD13-8647517961E4}" srcOrd="8" destOrd="0" parTransId="{1ADB8319-C1B7-4E93-B890-17318B77C639}" sibTransId="{6294D0EB-DB92-43B1-8C9C-2D44264A1D8A}"/>
    <dgm:cxn modelId="{C2F22BDA-75D8-469A-8F96-6CB901BB197B}" type="presOf" srcId="{34A83754-17B9-4DE7-9391-1384FC033C9C}" destId="{E0DC769B-FAE6-4A0F-9CF8-774389969785}" srcOrd="0" destOrd="0" presId="urn:microsoft.com/office/officeart/2005/8/layout/vList2"/>
    <dgm:cxn modelId="{289D05F5-DB89-4B68-A622-409690EF9B2C}" type="presOf" srcId="{4D7842D1-B03D-4B6A-824F-5909987AD3C1}" destId="{40833045-2D23-4CA0-A81E-8C79E9C63F39}" srcOrd="0" destOrd="0" presId="urn:microsoft.com/office/officeart/2005/8/layout/vList2"/>
    <dgm:cxn modelId="{188FB5A4-B53D-49A2-8994-1F25BA2288B0}" type="presParOf" srcId="{45359F5B-AA63-4C32-B25E-D68CA15B22EE}" destId="{4120DD44-B8EF-48E5-B7AD-A5979DDE6E3D}" srcOrd="0" destOrd="0" presId="urn:microsoft.com/office/officeart/2005/8/layout/vList2"/>
    <dgm:cxn modelId="{50556488-74C3-4CDD-A5E8-FC1DE0DB7E7A}" type="presParOf" srcId="{45359F5B-AA63-4C32-B25E-D68CA15B22EE}" destId="{8080FF46-169D-44EF-BEF9-B92478C21C70}" srcOrd="1" destOrd="0" presId="urn:microsoft.com/office/officeart/2005/8/layout/vList2"/>
    <dgm:cxn modelId="{43FFAAF8-AD8B-4427-8B9A-61D5026877DA}" type="presParOf" srcId="{45359F5B-AA63-4C32-B25E-D68CA15B22EE}" destId="{FDA69868-6BF9-4CB0-A536-4259BD229C0B}" srcOrd="2" destOrd="0" presId="urn:microsoft.com/office/officeart/2005/8/layout/vList2"/>
    <dgm:cxn modelId="{78D26E73-5948-4903-9BC1-E7BC589B702D}" type="presParOf" srcId="{45359F5B-AA63-4C32-B25E-D68CA15B22EE}" destId="{9C2A5477-0E48-4CF5-AD88-FCBC8908FB4B}" srcOrd="3" destOrd="0" presId="urn:microsoft.com/office/officeart/2005/8/layout/vList2"/>
    <dgm:cxn modelId="{EB267DD3-188A-42DF-B6C5-F1DA21262374}" type="presParOf" srcId="{45359F5B-AA63-4C32-B25E-D68CA15B22EE}" destId="{C493AA42-FEE5-48CD-A0A7-A4D73A2E11E2}" srcOrd="4" destOrd="0" presId="urn:microsoft.com/office/officeart/2005/8/layout/vList2"/>
    <dgm:cxn modelId="{4A6AFB5F-4D23-4A32-912E-2033D0EF5CBD}" type="presParOf" srcId="{45359F5B-AA63-4C32-B25E-D68CA15B22EE}" destId="{6C881478-B7C6-4473-BBA3-3C0B092890B4}" srcOrd="5" destOrd="0" presId="urn:microsoft.com/office/officeart/2005/8/layout/vList2"/>
    <dgm:cxn modelId="{8800959F-0FE8-4A7A-BB99-140126C63F68}" type="presParOf" srcId="{45359F5B-AA63-4C32-B25E-D68CA15B22EE}" destId="{40833045-2D23-4CA0-A81E-8C79E9C63F39}" srcOrd="6" destOrd="0" presId="urn:microsoft.com/office/officeart/2005/8/layout/vList2"/>
    <dgm:cxn modelId="{6A98CA85-F6DB-457A-9E0E-578CF86B62BA}" type="presParOf" srcId="{45359F5B-AA63-4C32-B25E-D68CA15B22EE}" destId="{C9D21525-C165-4BE4-9918-20B9B79969A9}" srcOrd="7" destOrd="0" presId="urn:microsoft.com/office/officeart/2005/8/layout/vList2"/>
    <dgm:cxn modelId="{7B84224B-0A8B-44F0-B243-B4F13AAB69EA}" type="presParOf" srcId="{45359F5B-AA63-4C32-B25E-D68CA15B22EE}" destId="{1BC65813-E1BE-41AB-9D89-0FC870D5E57C}" srcOrd="8" destOrd="0" presId="urn:microsoft.com/office/officeart/2005/8/layout/vList2"/>
    <dgm:cxn modelId="{71479573-48EB-4AF0-BD9A-2FEBBA7FF601}" type="presParOf" srcId="{45359F5B-AA63-4C32-B25E-D68CA15B22EE}" destId="{D48A74BE-42AE-4FA4-B551-A4FD24C659A7}" srcOrd="9" destOrd="0" presId="urn:microsoft.com/office/officeart/2005/8/layout/vList2"/>
    <dgm:cxn modelId="{5136F3E3-D700-4978-BD71-01FA56665627}" type="presParOf" srcId="{45359F5B-AA63-4C32-B25E-D68CA15B22EE}" destId="{E0DC769B-FAE6-4A0F-9CF8-774389969785}" srcOrd="10" destOrd="0" presId="urn:microsoft.com/office/officeart/2005/8/layout/vList2"/>
    <dgm:cxn modelId="{DCF6A293-23D9-4344-8235-1AB05E4CDEE3}" type="presParOf" srcId="{45359F5B-AA63-4C32-B25E-D68CA15B22EE}" destId="{F41C2848-A739-4CB6-8FC7-BAEAFA6918BD}" srcOrd="11" destOrd="0" presId="urn:microsoft.com/office/officeart/2005/8/layout/vList2"/>
    <dgm:cxn modelId="{7E4F6A42-A39D-4CD3-9A93-E5F1C57D3E94}" type="presParOf" srcId="{45359F5B-AA63-4C32-B25E-D68CA15B22EE}" destId="{253E0352-D32C-415C-A0CB-026C6C1F9151}" srcOrd="12" destOrd="0" presId="urn:microsoft.com/office/officeart/2005/8/layout/vList2"/>
    <dgm:cxn modelId="{F342E89A-27D1-4A19-B391-82AE08092F3B}" type="presParOf" srcId="{45359F5B-AA63-4C32-B25E-D68CA15B22EE}" destId="{48CCB9D9-0002-4028-A01D-80B9E8DDA43B}" srcOrd="13" destOrd="0" presId="urn:microsoft.com/office/officeart/2005/8/layout/vList2"/>
    <dgm:cxn modelId="{6BED1CDA-C7E6-49F2-A492-93A8896F687F}" type="presParOf" srcId="{45359F5B-AA63-4C32-B25E-D68CA15B22EE}" destId="{8A562971-CE4F-40E1-9B0C-118383257B57}" srcOrd="14" destOrd="0" presId="urn:microsoft.com/office/officeart/2005/8/layout/vList2"/>
    <dgm:cxn modelId="{8F3D6E95-9372-4820-92AF-857094C6E1C2}" type="presParOf" srcId="{45359F5B-AA63-4C32-B25E-D68CA15B22EE}" destId="{418B9052-BBE7-4880-911C-525050667254}" srcOrd="15" destOrd="0" presId="urn:microsoft.com/office/officeart/2005/8/layout/vList2"/>
    <dgm:cxn modelId="{DADF07DE-B816-4180-B0B4-D0067096B90F}" type="presParOf" srcId="{45359F5B-AA63-4C32-B25E-D68CA15B22EE}" destId="{B0F55BB3-F200-4882-AFDC-0E40ACF310FD}"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81CAB7-27FB-4CC8-A7CB-15F907008B04}"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9F5149DD-14C2-4F14-A7EF-C3C00E4C5747}">
      <dgm:prSet/>
      <dgm:spPr/>
      <dgm:t>
        <a:bodyPr/>
        <a:lstStyle/>
        <a:p>
          <a:r>
            <a:rPr lang="fi-FI"/>
            <a:t>Trello: </a:t>
          </a:r>
          <a:r>
            <a:rPr lang="fi-FI">
              <a:hlinkClick xmlns:r="http://schemas.openxmlformats.org/officeDocument/2006/relationships" r:id="rId1"/>
            </a:rPr>
            <a:t>Verkkokauppa Lähiliha | Trello</a:t>
          </a:r>
          <a:endParaRPr lang="en-US"/>
        </a:p>
      </dgm:t>
    </dgm:pt>
    <dgm:pt modelId="{8379E6B9-2D9B-4BCD-8E73-F14360EC3FCA}" type="parTrans" cxnId="{8F627769-49EA-434E-A0A8-68ED3987E2D4}">
      <dgm:prSet/>
      <dgm:spPr/>
      <dgm:t>
        <a:bodyPr/>
        <a:lstStyle/>
        <a:p>
          <a:endParaRPr lang="en-US"/>
        </a:p>
      </dgm:t>
    </dgm:pt>
    <dgm:pt modelId="{7DA81D58-CA6E-4F72-B852-C78E81CBD089}" type="sibTrans" cxnId="{8F627769-49EA-434E-A0A8-68ED3987E2D4}">
      <dgm:prSet/>
      <dgm:spPr/>
      <dgm:t>
        <a:bodyPr/>
        <a:lstStyle/>
        <a:p>
          <a:endParaRPr lang="en-US"/>
        </a:p>
      </dgm:t>
    </dgm:pt>
    <dgm:pt modelId="{CE4C8DEA-DD6B-45F0-8B5C-1FB55C2EA5C2}">
      <dgm:prSet/>
      <dgm:spPr/>
      <dgm:t>
        <a:bodyPr/>
        <a:lstStyle/>
        <a:p>
          <a:r>
            <a:rPr lang="fi-FI"/>
            <a:t>Github: </a:t>
          </a:r>
          <a:r>
            <a:rPr lang="fi-FI">
              <a:hlinkClick xmlns:r="http://schemas.openxmlformats.org/officeDocument/2006/relationships" r:id="rId2"/>
            </a:rPr>
            <a:t>https://github.com/sgee-del/verkkokauppaProjektityo-v1</a:t>
          </a:r>
          <a:endParaRPr lang="en-US"/>
        </a:p>
      </dgm:t>
    </dgm:pt>
    <dgm:pt modelId="{6E06B3B9-16CE-4927-B555-2C03AB785517}" type="parTrans" cxnId="{D3166A8C-090B-4027-8136-5C5FD766C5DD}">
      <dgm:prSet/>
      <dgm:spPr/>
      <dgm:t>
        <a:bodyPr/>
        <a:lstStyle/>
        <a:p>
          <a:endParaRPr lang="en-US"/>
        </a:p>
      </dgm:t>
    </dgm:pt>
    <dgm:pt modelId="{99AC0F82-B12C-404E-837F-CD8BC49A7104}" type="sibTrans" cxnId="{D3166A8C-090B-4027-8136-5C5FD766C5DD}">
      <dgm:prSet/>
      <dgm:spPr/>
      <dgm:t>
        <a:bodyPr/>
        <a:lstStyle/>
        <a:p>
          <a:endParaRPr lang="en-US"/>
        </a:p>
      </dgm:t>
    </dgm:pt>
    <dgm:pt modelId="{D6244695-03CE-41E4-80DC-CE3E87024510}" type="pres">
      <dgm:prSet presAssocID="{C581CAB7-27FB-4CC8-A7CB-15F907008B04}" presName="hierChild1" presStyleCnt="0">
        <dgm:presLayoutVars>
          <dgm:chPref val="1"/>
          <dgm:dir/>
          <dgm:animOne val="branch"/>
          <dgm:animLvl val="lvl"/>
          <dgm:resizeHandles/>
        </dgm:presLayoutVars>
      </dgm:prSet>
      <dgm:spPr/>
    </dgm:pt>
    <dgm:pt modelId="{4EF61AF3-B804-49EC-A17B-91858BC023AB}" type="pres">
      <dgm:prSet presAssocID="{9F5149DD-14C2-4F14-A7EF-C3C00E4C5747}" presName="hierRoot1" presStyleCnt="0"/>
      <dgm:spPr/>
    </dgm:pt>
    <dgm:pt modelId="{8B6CE93F-0387-441D-93B1-F3CFA5D687D9}" type="pres">
      <dgm:prSet presAssocID="{9F5149DD-14C2-4F14-A7EF-C3C00E4C5747}" presName="composite" presStyleCnt="0"/>
      <dgm:spPr/>
    </dgm:pt>
    <dgm:pt modelId="{A2921224-47A5-4586-93BB-F791BFA969FE}" type="pres">
      <dgm:prSet presAssocID="{9F5149DD-14C2-4F14-A7EF-C3C00E4C5747}" presName="background" presStyleLbl="node0" presStyleIdx="0" presStyleCnt="2"/>
      <dgm:spPr/>
    </dgm:pt>
    <dgm:pt modelId="{E131840F-0CB2-4085-BF4C-E2CE148E60BB}" type="pres">
      <dgm:prSet presAssocID="{9F5149DD-14C2-4F14-A7EF-C3C00E4C5747}" presName="text" presStyleLbl="fgAcc0" presStyleIdx="0" presStyleCnt="2">
        <dgm:presLayoutVars>
          <dgm:chPref val="3"/>
        </dgm:presLayoutVars>
      </dgm:prSet>
      <dgm:spPr/>
    </dgm:pt>
    <dgm:pt modelId="{D46FDD4F-4707-40E4-A2CE-4B02EE30BD32}" type="pres">
      <dgm:prSet presAssocID="{9F5149DD-14C2-4F14-A7EF-C3C00E4C5747}" presName="hierChild2" presStyleCnt="0"/>
      <dgm:spPr/>
    </dgm:pt>
    <dgm:pt modelId="{57B62113-302E-4626-9620-7E6DD6330122}" type="pres">
      <dgm:prSet presAssocID="{CE4C8DEA-DD6B-45F0-8B5C-1FB55C2EA5C2}" presName="hierRoot1" presStyleCnt="0"/>
      <dgm:spPr/>
    </dgm:pt>
    <dgm:pt modelId="{DFFEC8C9-5E59-42B5-9041-5C3CC1A1B1D9}" type="pres">
      <dgm:prSet presAssocID="{CE4C8DEA-DD6B-45F0-8B5C-1FB55C2EA5C2}" presName="composite" presStyleCnt="0"/>
      <dgm:spPr/>
    </dgm:pt>
    <dgm:pt modelId="{8FC56FA1-44CE-48D4-89F9-58BA714B2B38}" type="pres">
      <dgm:prSet presAssocID="{CE4C8DEA-DD6B-45F0-8B5C-1FB55C2EA5C2}" presName="background" presStyleLbl="node0" presStyleIdx="1" presStyleCnt="2"/>
      <dgm:spPr/>
    </dgm:pt>
    <dgm:pt modelId="{EFB5028B-522F-4C95-86A3-CEFEBE7D1707}" type="pres">
      <dgm:prSet presAssocID="{CE4C8DEA-DD6B-45F0-8B5C-1FB55C2EA5C2}" presName="text" presStyleLbl="fgAcc0" presStyleIdx="1" presStyleCnt="2">
        <dgm:presLayoutVars>
          <dgm:chPref val="3"/>
        </dgm:presLayoutVars>
      </dgm:prSet>
      <dgm:spPr/>
    </dgm:pt>
    <dgm:pt modelId="{29E1B0C9-51D2-4EDC-81F2-6F820BE447BD}" type="pres">
      <dgm:prSet presAssocID="{CE4C8DEA-DD6B-45F0-8B5C-1FB55C2EA5C2}" presName="hierChild2" presStyleCnt="0"/>
      <dgm:spPr/>
    </dgm:pt>
  </dgm:ptLst>
  <dgm:cxnLst>
    <dgm:cxn modelId="{683DFA13-B07F-4118-A9F1-7B93D859D106}" type="presOf" srcId="{9F5149DD-14C2-4F14-A7EF-C3C00E4C5747}" destId="{E131840F-0CB2-4085-BF4C-E2CE148E60BB}" srcOrd="0" destOrd="0" presId="urn:microsoft.com/office/officeart/2005/8/layout/hierarchy1"/>
    <dgm:cxn modelId="{50EDA82D-2223-4634-A922-4DFAD81C6E8F}" type="presOf" srcId="{CE4C8DEA-DD6B-45F0-8B5C-1FB55C2EA5C2}" destId="{EFB5028B-522F-4C95-86A3-CEFEBE7D1707}" srcOrd="0" destOrd="0" presId="urn:microsoft.com/office/officeart/2005/8/layout/hierarchy1"/>
    <dgm:cxn modelId="{8F627769-49EA-434E-A0A8-68ED3987E2D4}" srcId="{C581CAB7-27FB-4CC8-A7CB-15F907008B04}" destId="{9F5149DD-14C2-4F14-A7EF-C3C00E4C5747}" srcOrd="0" destOrd="0" parTransId="{8379E6B9-2D9B-4BCD-8E73-F14360EC3FCA}" sibTransId="{7DA81D58-CA6E-4F72-B852-C78E81CBD089}"/>
    <dgm:cxn modelId="{D3166A8C-090B-4027-8136-5C5FD766C5DD}" srcId="{C581CAB7-27FB-4CC8-A7CB-15F907008B04}" destId="{CE4C8DEA-DD6B-45F0-8B5C-1FB55C2EA5C2}" srcOrd="1" destOrd="0" parTransId="{6E06B3B9-16CE-4927-B555-2C03AB785517}" sibTransId="{99AC0F82-B12C-404E-837F-CD8BC49A7104}"/>
    <dgm:cxn modelId="{FAE592D2-3F29-44A4-9C54-46E90E019266}" type="presOf" srcId="{C581CAB7-27FB-4CC8-A7CB-15F907008B04}" destId="{D6244695-03CE-41E4-80DC-CE3E87024510}" srcOrd="0" destOrd="0" presId="urn:microsoft.com/office/officeart/2005/8/layout/hierarchy1"/>
    <dgm:cxn modelId="{767EB2D2-2F45-42E2-9111-DB108B436FC2}" type="presParOf" srcId="{D6244695-03CE-41E4-80DC-CE3E87024510}" destId="{4EF61AF3-B804-49EC-A17B-91858BC023AB}" srcOrd="0" destOrd="0" presId="urn:microsoft.com/office/officeart/2005/8/layout/hierarchy1"/>
    <dgm:cxn modelId="{3C93EE60-8F1A-431E-9AAB-F7655C337AD6}" type="presParOf" srcId="{4EF61AF3-B804-49EC-A17B-91858BC023AB}" destId="{8B6CE93F-0387-441D-93B1-F3CFA5D687D9}" srcOrd="0" destOrd="0" presId="urn:microsoft.com/office/officeart/2005/8/layout/hierarchy1"/>
    <dgm:cxn modelId="{721AE02D-045D-474D-BDC6-EC0605E85651}" type="presParOf" srcId="{8B6CE93F-0387-441D-93B1-F3CFA5D687D9}" destId="{A2921224-47A5-4586-93BB-F791BFA969FE}" srcOrd="0" destOrd="0" presId="urn:microsoft.com/office/officeart/2005/8/layout/hierarchy1"/>
    <dgm:cxn modelId="{9A7D673A-F682-4803-99E0-21A03FF266E0}" type="presParOf" srcId="{8B6CE93F-0387-441D-93B1-F3CFA5D687D9}" destId="{E131840F-0CB2-4085-BF4C-E2CE148E60BB}" srcOrd="1" destOrd="0" presId="urn:microsoft.com/office/officeart/2005/8/layout/hierarchy1"/>
    <dgm:cxn modelId="{4F7E2633-EF40-40DA-8A60-A2A7DA8C25D7}" type="presParOf" srcId="{4EF61AF3-B804-49EC-A17B-91858BC023AB}" destId="{D46FDD4F-4707-40E4-A2CE-4B02EE30BD32}" srcOrd="1" destOrd="0" presId="urn:microsoft.com/office/officeart/2005/8/layout/hierarchy1"/>
    <dgm:cxn modelId="{1CA96530-7B69-4B8A-9D4A-759642D7B818}" type="presParOf" srcId="{D6244695-03CE-41E4-80DC-CE3E87024510}" destId="{57B62113-302E-4626-9620-7E6DD6330122}" srcOrd="1" destOrd="0" presId="urn:microsoft.com/office/officeart/2005/8/layout/hierarchy1"/>
    <dgm:cxn modelId="{2BF5A71A-8F75-4AAA-B1F3-8516F4B0DA3C}" type="presParOf" srcId="{57B62113-302E-4626-9620-7E6DD6330122}" destId="{DFFEC8C9-5E59-42B5-9041-5C3CC1A1B1D9}" srcOrd="0" destOrd="0" presId="urn:microsoft.com/office/officeart/2005/8/layout/hierarchy1"/>
    <dgm:cxn modelId="{6773D327-BF5A-4264-8F0A-F1084A2D47B7}" type="presParOf" srcId="{DFFEC8C9-5E59-42B5-9041-5C3CC1A1B1D9}" destId="{8FC56FA1-44CE-48D4-89F9-58BA714B2B38}" srcOrd="0" destOrd="0" presId="urn:microsoft.com/office/officeart/2005/8/layout/hierarchy1"/>
    <dgm:cxn modelId="{3212A427-1D89-43B2-A388-9E4C15B5AD42}" type="presParOf" srcId="{DFFEC8C9-5E59-42B5-9041-5C3CC1A1B1D9}" destId="{EFB5028B-522F-4C95-86A3-CEFEBE7D1707}" srcOrd="1" destOrd="0" presId="urn:microsoft.com/office/officeart/2005/8/layout/hierarchy1"/>
    <dgm:cxn modelId="{C2D149D9-75D8-46AD-A533-F1663A71089D}" type="presParOf" srcId="{57B62113-302E-4626-9620-7E6DD6330122}" destId="{29E1B0C9-51D2-4EDC-81F2-6F820BE447B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279E27-C7C9-4D81-B52D-41CBBDAFE30F}" type="doc">
      <dgm:prSet loTypeId="urn:microsoft.com/office/officeart/2016/7/layout/RepeatingBendingProcessNew" loCatId="process" qsTypeId="urn:microsoft.com/office/officeart/2005/8/quickstyle/simple4" qsCatId="simple" csTypeId="urn:microsoft.com/office/officeart/2005/8/colors/colorful1" csCatId="colorful"/>
      <dgm:spPr/>
      <dgm:t>
        <a:bodyPr/>
        <a:lstStyle/>
        <a:p>
          <a:endParaRPr lang="en-US"/>
        </a:p>
      </dgm:t>
    </dgm:pt>
    <dgm:pt modelId="{41302D12-FF3F-4EE8-A89E-385BDBD6551E}">
      <dgm:prSet/>
      <dgm:spPr/>
      <dgm:t>
        <a:bodyPr/>
        <a:lstStyle/>
        <a:p>
          <a:r>
            <a:rPr lang="fi-FI"/>
            <a:t>Asiakas etsii verkkokaupasta haluamiaan lihatuotteita esim. nauta selaten niitä kategorioittain tai käyttäen hakutoimintoa.</a:t>
          </a:r>
          <a:endParaRPr lang="en-US"/>
        </a:p>
      </dgm:t>
    </dgm:pt>
    <dgm:pt modelId="{6B14D431-EE55-46D7-A794-7A0AEAB0C87F}" type="parTrans" cxnId="{66AE9BB8-206C-4BAC-AFF4-FBC155F13DDC}">
      <dgm:prSet/>
      <dgm:spPr/>
      <dgm:t>
        <a:bodyPr/>
        <a:lstStyle/>
        <a:p>
          <a:endParaRPr lang="en-US"/>
        </a:p>
      </dgm:t>
    </dgm:pt>
    <dgm:pt modelId="{4BC9491B-43F8-4AC3-BB49-11F96AC714AA}" type="sibTrans" cxnId="{66AE9BB8-206C-4BAC-AFF4-FBC155F13DDC}">
      <dgm:prSet/>
      <dgm:spPr/>
      <dgm:t>
        <a:bodyPr/>
        <a:lstStyle/>
        <a:p>
          <a:endParaRPr lang="en-US"/>
        </a:p>
      </dgm:t>
    </dgm:pt>
    <dgm:pt modelId="{6FFBF6EE-5365-4BB8-A1D5-18E4D421145D}">
      <dgm:prSet/>
      <dgm:spPr/>
      <dgm:t>
        <a:bodyPr/>
        <a:lstStyle/>
        <a:p>
          <a:r>
            <a:rPr lang="fi-FI"/>
            <a:t>Asiakas saapuu verkkokaupan etusivulle.</a:t>
          </a:r>
          <a:endParaRPr lang="en-US"/>
        </a:p>
      </dgm:t>
    </dgm:pt>
    <dgm:pt modelId="{6DAFE403-1E3C-4ABA-BF52-AB1754076BD2}" type="parTrans" cxnId="{D077382B-AF09-462C-997F-2961EC6F0409}">
      <dgm:prSet/>
      <dgm:spPr/>
      <dgm:t>
        <a:bodyPr/>
        <a:lstStyle/>
        <a:p>
          <a:endParaRPr lang="en-US"/>
        </a:p>
      </dgm:t>
    </dgm:pt>
    <dgm:pt modelId="{1288905A-4DC5-45CD-A906-C41820E2D51A}" type="sibTrans" cxnId="{D077382B-AF09-462C-997F-2961EC6F0409}">
      <dgm:prSet/>
      <dgm:spPr/>
      <dgm:t>
        <a:bodyPr/>
        <a:lstStyle/>
        <a:p>
          <a:endParaRPr lang="en-US"/>
        </a:p>
      </dgm:t>
    </dgm:pt>
    <dgm:pt modelId="{AD7E8239-4A06-456F-9BB3-A9D4FE3A0B04}">
      <dgm:prSet/>
      <dgm:spPr/>
      <dgm:t>
        <a:bodyPr/>
        <a:lstStyle/>
        <a:p>
          <a:r>
            <a:rPr lang="fi-FI"/>
            <a:t>Järjestelmä näyttää etusivulla valikoiman.</a:t>
          </a:r>
          <a:endParaRPr lang="en-US"/>
        </a:p>
      </dgm:t>
    </dgm:pt>
    <dgm:pt modelId="{7B3E7C72-E639-4774-8FDD-FEEB4C746F2F}" type="parTrans" cxnId="{AA2FCB8F-8EDD-47FD-BF41-762506C782F6}">
      <dgm:prSet/>
      <dgm:spPr/>
      <dgm:t>
        <a:bodyPr/>
        <a:lstStyle/>
        <a:p>
          <a:endParaRPr lang="en-US"/>
        </a:p>
      </dgm:t>
    </dgm:pt>
    <dgm:pt modelId="{1EC09CCB-7EFF-4F47-A67D-8632517DB7F6}" type="sibTrans" cxnId="{AA2FCB8F-8EDD-47FD-BF41-762506C782F6}">
      <dgm:prSet/>
      <dgm:spPr/>
      <dgm:t>
        <a:bodyPr/>
        <a:lstStyle/>
        <a:p>
          <a:endParaRPr lang="en-US"/>
        </a:p>
      </dgm:t>
    </dgm:pt>
    <dgm:pt modelId="{EE54A96C-5017-473A-A2E2-FF6B1FC4156C}">
      <dgm:prSet/>
      <dgm:spPr/>
      <dgm:t>
        <a:bodyPr/>
        <a:lstStyle/>
        <a:p>
          <a:r>
            <a:rPr lang="fi-FI"/>
            <a:t>Asiakas valitsee kategorian esim. Nauta. </a:t>
          </a:r>
          <a:endParaRPr lang="en-US"/>
        </a:p>
      </dgm:t>
    </dgm:pt>
    <dgm:pt modelId="{598A69B3-1A56-4825-B450-28D9C9620020}" type="parTrans" cxnId="{369F2198-2B3B-49ED-BCA8-72BD25B2FA89}">
      <dgm:prSet/>
      <dgm:spPr/>
      <dgm:t>
        <a:bodyPr/>
        <a:lstStyle/>
        <a:p>
          <a:endParaRPr lang="en-US"/>
        </a:p>
      </dgm:t>
    </dgm:pt>
    <dgm:pt modelId="{D1808A95-0FF5-4595-8805-3BF26200C256}" type="sibTrans" cxnId="{369F2198-2B3B-49ED-BCA8-72BD25B2FA89}">
      <dgm:prSet/>
      <dgm:spPr/>
      <dgm:t>
        <a:bodyPr/>
        <a:lstStyle/>
        <a:p>
          <a:endParaRPr lang="en-US"/>
        </a:p>
      </dgm:t>
    </dgm:pt>
    <dgm:pt modelId="{83A85A72-4E1C-49D7-9206-DB9FC11E7456}">
      <dgm:prSet/>
      <dgm:spPr/>
      <dgm:t>
        <a:bodyPr/>
        <a:lstStyle/>
        <a:p>
          <a:r>
            <a:rPr lang="fi-FI"/>
            <a:t>Järjestelmä hakee ja näyttää kaikki kyseiseen kategoriaan kuuluvat saatavilla olevat tuotteet, mukaan lukien kuvan, nimen, hinnan ja varastosaldon.</a:t>
          </a:r>
          <a:endParaRPr lang="en-US"/>
        </a:p>
      </dgm:t>
    </dgm:pt>
    <dgm:pt modelId="{2512E774-4656-4A8C-9D48-E6364714D939}" type="parTrans" cxnId="{AD22E543-70E8-4C44-9D10-D92BBA9C8FE6}">
      <dgm:prSet/>
      <dgm:spPr/>
      <dgm:t>
        <a:bodyPr/>
        <a:lstStyle/>
        <a:p>
          <a:endParaRPr lang="en-US"/>
        </a:p>
      </dgm:t>
    </dgm:pt>
    <dgm:pt modelId="{3A2D3847-278A-4CAA-B6C9-A390C82E2B17}" type="sibTrans" cxnId="{AD22E543-70E8-4C44-9D10-D92BBA9C8FE6}">
      <dgm:prSet/>
      <dgm:spPr/>
      <dgm:t>
        <a:bodyPr/>
        <a:lstStyle/>
        <a:p>
          <a:endParaRPr lang="en-US"/>
        </a:p>
      </dgm:t>
    </dgm:pt>
    <dgm:pt modelId="{3F851093-C866-405A-8C73-87670204C558}">
      <dgm:prSet/>
      <dgm:spPr/>
      <dgm:t>
        <a:bodyPr/>
        <a:lstStyle/>
        <a:p>
          <a:r>
            <a:rPr lang="fi-FI"/>
            <a:t>Asiakas klikkaa tiettyä tuotetta.</a:t>
          </a:r>
          <a:endParaRPr lang="en-US"/>
        </a:p>
      </dgm:t>
    </dgm:pt>
    <dgm:pt modelId="{7DF7C3B4-D23E-4278-A9E6-473CB9310C31}" type="parTrans" cxnId="{125266B8-C09B-486A-B1BD-FF469D797DF1}">
      <dgm:prSet/>
      <dgm:spPr/>
      <dgm:t>
        <a:bodyPr/>
        <a:lstStyle/>
        <a:p>
          <a:endParaRPr lang="en-US"/>
        </a:p>
      </dgm:t>
    </dgm:pt>
    <dgm:pt modelId="{E7F5AB6A-5A7E-49C1-8950-4916740B83C5}" type="sibTrans" cxnId="{125266B8-C09B-486A-B1BD-FF469D797DF1}">
      <dgm:prSet/>
      <dgm:spPr/>
      <dgm:t>
        <a:bodyPr/>
        <a:lstStyle/>
        <a:p>
          <a:endParaRPr lang="en-US"/>
        </a:p>
      </dgm:t>
    </dgm:pt>
    <dgm:pt modelId="{72F1AF69-EEEC-4CD6-8C12-25AB35D0A395}">
      <dgm:prSet/>
      <dgm:spPr/>
      <dgm:t>
        <a:bodyPr/>
        <a:lstStyle/>
        <a:p>
          <a:r>
            <a:rPr lang="fi-FI"/>
            <a:t>Järjestelmä näyttää tuotteen yksityiskohtaisen sivun, jossa on tarkka kuvaus ja lisätiedot.</a:t>
          </a:r>
          <a:endParaRPr lang="en-US"/>
        </a:p>
      </dgm:t>
    </dgm:pt>
    <dgm:pt modelId="{15ECC22D-28CC-4AED-A5E1-7FC7F26F9C25}" type="parTrans" cxnId="{CF56FB27-D406-4236-A776-162E62C962B1}">
      <dgm:prSet/>
      <dgm:spPr/>
      <dgm:t>
        <a:bodyPr/>
        <a:lstStyle/>
        <a:p>
          <a:endParaRPr lang="en-US"/>
        </a:p>
      </dgm:t>
    </dgm:pt>
    <dgm:pt modelId="{8A18B39E-0FBB-48EE-A42E-351639556A1C}" type="sibTrans" cxnId="{CF56FB27-D406-4236-A776-162E62C962B1}">
      <dgm:prSet/>
      <dgm:spPr/>
      <dgm:t>
        <a:bodyPr/>
        <a:lstStyle/>
        <a:p>
          <a:endParaRPr lang="en-US"/>
        </a:p>
      </dgm:t>
    </dgm:pt>
    <dgm:pt modelId="{95715597-2FEA-49B0-9E82-8B3126531C45}">
      <dgm:prSet/>
      <dgm:spPr/>
      <dgm:t>
        <a:bodyPr/>
        <a:lstStyle/>
        <a:p>
          <a:r>
            <a:rPr lang="fi-FI"/>
            <a:t>Asiakas palaa tuotelistaan tai jatkaa ostoksen tekoa.</a:t>
          </a:r>
          <a:endParaRPr lang="en-US"/>
        </a:p>
      </dgm:t>
    </dgm:pt>
    <dgm:pt modelId="{B8C1B68E-F063-439B-978D-9E80923BD4E7}" type="parTrans" cxnId="{B972721B-1596-499A-B76F-C680C07472A3}">
      <dgm:prSet/>
      <dgm:spPr/>
      <dgm:t>
        <a:bodyPr/>
        <a:lstStyle/>
        <a:p>
          <a:endParaRPr lang="en-US"/>
        </a:p>
      </dgm:t>
    </dgm:pt>
    <dgm:pt modelId="{E9BA78A9-D06B-4AD4-BF2E-455D5130C568}" type="sibTrans" cxnId="{B972721B-1596-499A-B76F-C680C07472A3}">
      <dgm:prSet/>
      <dgm:spPr/>
      <dgm:t>
        <a:bodyPr/>
        <a:lstStyle/>
        <a:p>
          <a:endParaRPr lang="en-US"/>
        </a:p>
      </dgm:t>
    </dgm:pt>
    <dgm:pt modelId="{E82004AD-98AC-4812-83B3-4794F0E88E4D}" type="pres">
      <dgm:prSet presAssocID="{77279E27-C7C9-4D81-B52D-41CBBDAFE30F}" presName="Name0" presStyleCnt="0">
        <dgm:presLayoutVars>
          <dgm:dir/>
          <dgm:resizeHandles val="exact"/>
        </dgm:presLayoutVars>
      </dgm:prSet>
      <dgm:spPr/>
    </dgm:pt>
    <dgm:pt modelId="{B6DA8BA5-6FF4-4DB0-BEA1-A13D4DFED16C}" type="pres">
      <dgm:prSet presAssocID="{41302D12-FF3F-4EE8-A89E-385BDBD6551E}" presName="node" presStyleLbl="node1" presStyleIdx="0" presStyleCnt="8">
        <dgm:presLayoutVars>
          <dgm:bulletEnabled val="1"/>
        </dgm:presLayoutVars>
      </dgm:prSet>
      <dgm:spPr/>
    </dgm:pt>
    <dgm:pt modelId="{C03CC9D9-22D6-4D07-85C5-01D8D9B583EA}" type="pres">
      <dgm:prSet presAssocID="{4BC9491B-43F8-4AC3-BB49-11F96AC714AA}" presName="sibTrans" presStyleLbl="sibTrans1D1" presStyleIdx="0" presStyleCnt="7"/>
      <dgm:spPr/>
    </dgm:pt>
    <dgm:pt modelId="{8ADFB164-2C9D-4EA6-9D36-1488ADDCE9F2}" type="pres">
      <dgm:prSet presAssocID="{4BC9491B-43F8-4AC3-BB49-11F96AC714AA}" presName="connectorText" presStyleLbl="sibTrans1D1" presStyleIdx="0" presStyleCnt="7"/>
      <dgm:spPr/>
    </dgm:pt>
    <dgm:pt modelId="{7210137E-F35F-4697-BDE5-2A56B9DE35E5}" type="pres">
      <dgm:prSet presAssocID="{6FFBF6EE-5365-4BB8-A1D5-18E4D421145D}" presName="node" presStyleLbl="node1" presStyleIdx="1" presStyleCnt="8">
        <dgm:presLayoutVars>
          <dgm:bulletEnabled val="1"/>
        </dgm:presLayoutVars>
      </dgm:prSet>
      <dgm:spPr/>
    </dgm:pt>
    <dgm:pt modelId="{593BDED3-9543-4B40-845F-5BB7C90A85DF}" type="pres">
      <dgm:prSet presAssocID="{1288905A-4DC5-45CD-A906-C41820E2D51A}" presName="sibTrans" presStyleLbl="sibTrans1D1" presStyleIdx="1" presStyleCnt="7"/>
      <dgm:spPr/>
    </dgm:pt>
    <dgm:pt modelId="{D4E2788F-AB90-4864-8D6D-F287D04438E8}" type="pres">
      <dgm:prSet presAssocID="{1288905A-4DC5-45CD-A906-C41820E2D51A}" presName="connectorText" presStyleLbl="sibTrans1D1" presStyleIdx="1" presStyleCnt="7"/>
      <dgm:spPr/>
    </dgm:pt>
    <dgm:pt modelId="{A03A9A2C-F40A-4461-870A-659C3196415E}" type="pres">
      <dgm:prSet presAssocID="{AD7E8239-4A06-456F-9BB3-A9D4FE3A0B04}" presName="node" presStyleLbl="node1" presStyleIdx="2" presStyleCnt="8">
        <dgm:presLayoutVars>
          <dgm:bulletEnabled val="1"/>
        </dgm:presLayoutVars>
      </dgm:prSet>
      <dgm:spPr/>
    </dgm:pt>
    <dgm:pt modelId="{D310BCA8-A194-482F-9665-17BE747FF697}" type="pres">
      <dgm:prSet presAssocID="{1EC09CCB-7EFF-4F47-A67D-8632517DB7F6}" presName="sibTrans" presStyleLbl="sibTrans1D1" presStyleIdx="2" presStyleCnt="7"/>
      <dgm:spPr/>
    </dgm:pt>
    <dgm:pt modelId="{5040F723-BE32-4577-8213-6A3ECC8A6AFF}" type="pres">
      <dgm:prSet presAssocID="{1EC09CCB-7EFF-4F47-A67D-8632517DB7F6}" presName="connectorText" presStyleLbl="sibTrans1D1" presStyleIdx="2" presStyleCnt="7"/>
      <dgm:spPr/>
    </dgm:pt>
    <dgm:pt modelId="{04E2F26C-0E4E-4A4A-8222-317437381EC8}" type="pres">
      <dgm:prSet presAssocID="{EE54A96C-5017-473A-A2E2-FF6B1FC4156C}" presName="node" presStyleLbl="node1" presStyleIdx="3" presStyleCnt="8">
        <dgm:presLayoutVars>
          <dgm:bulletEnabled val="1"/>
        </dgm:presLayoutVars>
      </dgm:prSet>
      <dgm:spPr/>
    </dgm:pt>
    <dgm:pt modelId="{A41A6F90-0347-4341-AB9A-F029C6671946}" type="pres">
      <dgm:prSet presAssocID="{D1808A95-0FF5-4595-8805-3BF26200C256}" presName="sibTrans" presStyleLbl="sibTrans1D1" presStyleIdx="3" presStyleCnt="7"/>
      <dgm:spPr/>
    </dgm:pt>
    <dgm:pt modelId="{19B5E532-AD8F-4F31-8B7E-20700A8A6D14}" type="pres">
      <dgm:prSet presAssocID="{D1808A95-0FF5-4595-8805-3BF26200C256}" presName="connectorText" presStyleLbl="sibTrans1D1" presStyleIdx="3" presStyleCnt="7"/>
      <dgm:spPr/>
    </dgm:pt>
    <dgm:pt modelId="{201A8EDD-D70A-4F90-B09A-27505A03A8E1}" type="pres">
      <dgm:prSet presAssocID="{83A85A72-4E1C-49D7-9206-DB9FC11E7456}" presName="node" presStyleLbl="node1" presStyleIdx="4" presStyleCnt="8">
        <dgm:presLayoutVars>
          <dgm:bulletEnabled val="1"/>
        </dgm:presLayoutVars>
      </dgm:prSet>
      <dgm:spPr/>
    </dgm:pt>
    <dgm:pt modelId="{B0D6717F-7540-489E-A938-0FB01BCCB757}" type="pres">
      <dgm:prSet presAssocID="{3A2D3847-278A-4CAA-B6C9-A390C82E2B17}" presName="sibTrans" presStyleLbl="sibTrans1D1" presStyleIdx="4" presStyleCnt="7"/>
      <dgm:spPr/>
    </dgm:pt>
    <dgm:pt modelId="{3DC676BF-4DFF-47EC-8D5F-08B241082415}" type="pres">
      <dgm:prSet presAssocID="{3A2D3847-278A-4CAA-B6C9-A390C82E2B17}" presName="connectorText" presStyleLbl="sibTrans1D1" presStyleIdx="4" presStyleCnt="7"/>
      <dgm:spPr/>
    </dgm:pt>
    <dgm:pt modelId="{71C4C4A4-7C40-4CBE-ABC1-35EBC382D352}" type="pres">
      <dgm:prSet presAssocID="{3F851093-C866-405A-8C73-87670204C558}" presName="node" presStyleLbl="node1" presStyleIdx="5" presStyleCnt="8">
        <dgm:presLayoutVars>
          <dgm:bulletEnabled val="1"/>
        </dgm:presLayoutVars>
      </dgm:prSet>
      <dgm:spPr/>
    </dgm:pt>
    <dgm:pt modelId="{0FCFFACA-1F8B-46C7-A949-8EA0F8DBF346}" type="pres">
      <dgm:prSet presAssocID="{E7F5AB6A-5A7E-49C1-8950-4916740B83C5}" presName="sibTrans" presStyleLbl="sibTrans1D1" presStyleIdx="5" presStyleCnt="7"/>
      <dgm:spPr/>
    </dgm:pt>
    <dgm:pt modelId="{60A1D7DC-22EE-4DC8-B7A2-FA3AEAB2886E}" type="pres">
      <dgm:prSet presAssocID="{E7F5AB6A-5A7E-49C1-8950-4916740B83C5}" presName="connectorText" presStyleLbl="sibTrans1D1" presStyleIdx="5" presStyleCnt="7"/>
      <dgm:spPr/>
    </dgm:pt>
    <dgm:pt modelId="{78E6AE23-0178-45BF-946B-847FE09124E3}" type="pres">
      <dgm:prSet presAssocID="{72F1AF69-EEEC-4CD6-8C12-25AB35D0A395}" presName="node" presStyleLbl="node1" presStyleIdx="6" presStyleCnt="8">
        <dgm:presLayoutVars>
          <dgm:bulletEnabled val="1"/>
        </dgm:presLayoutVars>
      </dgm:prSet>
      <dgm:spPr/>
    </dgm:pt>
    <dgm:pt modelId="{693D3577-019E-44B2-9B7D-C77CA782A2EC}" type="pres">
      <dgm:prSet presAssocID="{8A18B39E-0FBB-48EE-A42E-351639556A1C}" presName="sibTrans" presStyleLbl="sibTrans1D1" presStyleIdx="6" presStyleCnt="7"/>
      <dgm:spPr/>
    </dgm:pt>
    <dgm:pt modelId="{793396CF-ED80-4EB2-9865-EEDC39926CF4}" type="pres">
      <dgm:prSet presAssocID="{8A18B39E-0FBB-48EE-A42E-351639556A1C}" presName="connectorText" presStyleLbl="sibTrans1D1" presStyleIdx="6" presStyleCnt="7"/>
      <dgm:spPr/>
    </dgm:pt>
    <dgm:pt modelId="{3422D40C-5B58-4B9A-97D3-97C0045E66D9}" type="pres">
      <dgm:prSet presAssocID="{95715597-2FEA-49B0-9E82-8B3126531C45}" presName="node" presStyleLbl="node1" presStyleIdx="7" presStyleCnt="8">
        <dgm:presLayoutVars>
          <dgm:bulletEnabled val="1"/>
        </dgm:presLayoutVars>
      </dgm:prSet>
      <dgm:spPr/>
    </dgm:pt>
  </dgm:ptLst>
  <dgm:cxnLst>
    <dgm:cxn modelId="{DB0B2E00-06E9-4E21-A03F-61A5C90E958E}" type="presOf" srcId="{4BC9491B-43F8-4AC3-BB49-11F96AC714AA}" destId="{C03CC9D9-22D6-4D07-85C5-01D8D9B583EA}" srcOrd="0" destOrd="0" presId="urn:microsoft.com/office/officeart/2016/7/layout/RepeatingBendingProcessNew"/>
    <dgm:cxn modelId="{3EF14104-9DFD-4CA4-B694-F6E3DF03FB4A}" type="presOf" srcId="{4BC9491B-43F8-4AC3-BB49-11F96AC714AA}" destId="{8ADFB164-2C9D-4EA6-9D36-1488ADDCE9F2}" srcOrd="1" destOrd="0" presId="urn:microsoft.com/office/officeart/2016/7/layout/RepeatingBendingProcessNew"/>
    <dgm:cxn modelId="{3A59D60A-3ACD-4A46-A379-4F5B5D9B126B}" type="presOf" srcId="{D1808A95-0FF5-4595-8805-3BF26200C256}" destId="{19B5E532-AD8F-4F31-8B7E-20700A8A6D14}" srcOrd="1" destOrd="0" presId="urn:microsoft.com/office/officeart/2016/7/layout/RepeatingBendingProcessNew"/>
    <dgm:cxn modelId="{B972721B-1596-499A-B76F-C680C07472A3}" srcId="{77279E27-C7C9-4D81-B52D-41CBBDAFE30F}" destId="{95715597-2FEA-49B0-9E82-8B3126531C45}" srcOrd="7" destOrd="0" parTransId="{B8C1B68E-F063-439B-978D-9E80923BD4E7}" sibTransId="{E9BA78A9-D06B-4AD4-BF2E-455D5130C568}"/>
    <dgm:cxn modelId="{29F8F61F-3DA8-4EBF-B7D8-87D78CBDD31A}" type="presOf" srcId="{D1808A95-0FF5-4595-8805-3BF26200C256}" destId="{A41A6F90-0347-4341-AB9A-F029C6671946}" srcOrd="0" destOrd="0" presId="urn:microsoft.com/office/officeart/2016/7/layout/RepeatingBendingProcessNew"/>
    <dgm:cxn modelId="{CF56FB27-D406-4236-A776-162E62C962B1}" srcId="{77279E27-C7C9-4D81-B52D-41CBBDAFE30F}" destId="{72F1AF69-EEEC-4CD6-8C12-25AB35D0A395}" srcOrd="6" destOrd="0" parTransId="{15ECC22D-28CC-4AED-A5E1-7FC7F26F9C25}" sibTransId="{8A18B39E-0FBB-48EE-A42E-351639556A1C}"/>
    <dgm:cxn modelId="{D077382B-AF09-462C-997F-2961EC6F0409}" srcId="{77279E27-C7C9-4D81-B52D-41CBBDAFE30F}" destId="{6FFBF6EE-5365-4BB8-A1D5-18E4D421145D}" srcOrd="1" destOrd="0" parTransId="{6DAFE403-1E3C-4ABA-BF52-AB1754076BD2}" sibTransId="{1288905A-4DC5-45CD-A906-C41820E2D51A}"/>
    <dgm:cxn modelId="{9ED99133-3B8B-41D0-B46D-6FE378AD25B4}" type="presOf" srcId="{1EC09CCB-7EFF-4F47-A67D-8632517DB7F6}" destId="{D310BCA8-A194-482F-9665-17BE747FF697}" srcOrd="0" destOrd="0" presId="urn:microsoft.com/office/officeart/2016/7/layout/RepeatingBendingProcessNew"/>
    <dgm:cxn modelId="{10923F3C-33BF-442E-A952-A9902E04A194}" type="presOf" srcId="{AD7E8239-4A06-456F-9BB3-A9D4FE3A0B04}" destId="{A03A9A2C-F40A-4461-870A-659C3196415E}" srcOrd="0" destOrd="0" presId="urn:microsoft.com/office/officeart/2016/7/layout/RepeatingBendingProcessNew"/>
    <dgm:cxn modelId="{8A99523F-615D-4E61-A692-7BABACB573AF}" type="presOf" srcId="{8A18B39E-0FBB-48EE-A42E-351639556A1C}" destId="{693D3577-019E-44B2-9B7D-C77CA782A2EC}" srcOrd="0" destOrd="0" presId="urn:microsoft.com/office/officeart/2016/7/layout/RepeatingBendingProcessNew"/>
    <dgm:cxn modelId="{AD22E543-70E8-4C44-9D10-D92BBA9C8FE6}" srcId="{77279E27-C7C9-4D81-B52D-41CBBDAFE30F}" destId="{83A85A72-4E1C-49D7-9206-DB9FC11E7456}" srcOrd="4" destOrd="0" parTransId="{2512E774-4656-4A8C-9D48-E6364714D939}" sibTransId="{3A2D3847-278A-4CAA-B6C9-A390C82E2B17}"/>
    <dgm:cxn modelId="{7C0AFC4E-EB4E-472A-95B3-99C4CB8161B4}" type="presOf" srcId="{72F1AF69-EEEC-4CD6-8C12-25AB35D0A395}" destId="{78E6AE23-0178-45BF-946B-847FE09124E3}" srcOrd="0" destOrd="0" presId="urn:microsoft.com/office/officeart/2016/7/layout/RepeatingBendingProcessNew"/>
    <dgm:cxn modelId="{22331C6F-68C8-427C-8FFF-99563C7C5FCB}" type="presOf" srcId="{1288905A-4DC5-45CD-A906-C41820E2D51A}" destId="{D4E2788F-AB90-4864-8D6D-F287D04438E8}" srcOrd="1" destOrd="0" presId="urn:microsoft.com/office/officeart/2016/7/layout/RepeatingBendingProcessNew"/>
    <dgm:cxn modelId="{DB82E477-0D94-4D52-B80C-5E045EDDDC04}" type="presOf" srcId="{95715597-2FEA-49B0-9E82-8B3126531C45}" destId="{3422D40C-5B58-4B9A-97D3-97C0045E66D9}" srcOrd="0" destOrd="0" presId="urn:microsoft.com/office/officeart/2016/7/layout/RepeatingBendingProcessNew"/>
    <dgm:cxn modelId="{AA2FCB8F-8EDD-47FD-BF41-762506C782F6}" srcId="{77279E27-C7C9-4D81-B52D-41CBBDAFE30F}" destId="{AD7E8239-4A06-456F-9BB3-A9D4FE3A0B04}" srcOrd="2" destOrd="0" parTransId="{7B3E7C72-E639-4774-8FDD-FEEB4C746F2F}" sibTransId="{1EC09CCB-7EFF-4F47-A67D-8632517DB7F6}"/>
    <dgm:cxn modelId="{F53F8191-262B-4710-9663-A147018C1F33}" type="presOf" srcId="{3A2D3847-278A-4CAA-B6C9-A390C82E2B17}" destId="{3DC676BF-4DFF-47EC-8D5F-08B241082415}" srcOrd="1" destOrd="0" presId="urn:microsoft.com/office/officeart/2016/7/layout/RepeatingBendingProcessNew"/>
    <dgm:cxn modelId="{495ED893-0F59-4AF7-AAEA-4D6E8EEA666D}" type="presOf" srcId="{E7F5AB6A-5A7E-49C1-8950-4916740B83C5}" destId="{60A1D7DC-22EE-4DC8-B7A2-FA3AEAB2886E}" srcOrd="1" destOrd="0" presId="urn:microsoft.com/office/officeart/2016/7/layout/RepeatingBendingProcessNew"/>
    <dgm:cxn modelId="{BEB57D94-664D-4565-B0B4-5801B9827FA5}" type="presOf" srcId="{1288905A-4DC5-45CD-A906-C41820E2D51A}" destId="{593BDED3-9543-4B40-845F-5BB7C90A85DF}" srcOrd="0" destOrd="0" presId="urn:microsoft.com/office/officeart/2016/7/layout/RepeatingBendingProcessNew"/>
    <dgm:cxn modelId="{BB88BE95-DBCA-4DA2-890B-945CF1EBE6C9}" type="presOf" srcId="{EE54A96C-5017-473A-A2E2-FF6B1FC4156C}" destId="{04E2F26C-0E4E-4A4A-8222-317437381EC8}" srcOrd="0" destOrd="0" presId="urn:microsoft.com/office/officeart/2016/7/layout/RepeatingBendingProcessNew"/>
    <dgm:cxn modelId="{369F2198-2B3B-49ED-BCA8-72BD25B2FA89}" srcId="{77279E27-C7C9-4D81-B52D-41CBBDAFE30F}" destId="{EE54A96C-5017-473A-A2E2-FF6B1FC4156C}" srcOrd="3" destOrd="0" parTransId="{598A69B3-1A56-4825-B450-28D9C9620020}" sibTransId="{D1808A95-0FF5-4595-8805-3BF26200C256}"/>
    <dgm:cxn modelId="{08A8EDAB-A1E5-4A5A-913A-4966A7972226}" type="presOf" srcId="{1EC09CCB-7EFF-4F47-A67D-8632517DB7F6}" destId="{5040F723-BE32-4577-8213-6A3ECC8A6AFF}" srcOrd="1" destOrd="0" presId="urn:microsoft.com/office/officeart/2016/7/layout/RepeatingBendingProcessNew"/>
    <dgm:cxn modelId="{125266B8-C09B-486A-B1BD-FF469D797DF1}" srcId="{77279E27-C7C9-4D81-B52D-41CBBDAFE30F}" destId="{3F851093-C866-405A-8C73-87670204C558}" srcOrd="5" destOrd="0" parTransId="{7DF7C3B4-D23E-4278-A9E6-473CB9310C31}" sibTransId="{E7F5AB6A-5A7E-49C1-8950-4916740B83C5}"/>
    <dgm:cxn modelId="{66AE9BB8-206C-4BAC-AFF4-FBC155F13DDC}" srcId="{77279E27-C7C9-4D81-B52D-41CBBDAFE30F}" destId="{41302D12-FF3F-4EE8-A89E-385BDBD6551E}" srcOrd="0" destOrd="0" parTransId="{6B14D431-EE55-46D7-A794-7A0AEAB0C87F}" sibTransId="{4BC9491B-43F8-4AC3-BB49-11F96AC714AA}"/>
    <dgm:cxn modelId="{ABAF65C6-7EC8-43B2-9D25-71A6CDF811F1}" type="presOf" srcId="{83A85A72-4E1C-49D7-9206-DB9FC11E7456}" destId="{201A8EDD-D70A-4F90-B09A-27505A03A8E1}" srcOrd="0" destOrd="0" presId="urn:microsoft.com/office/officeart/2016/7/layout/RepeatingBendingProcessNew"/>
    <dgm:cxn modelId="{9F5A13C8-8925-44A5-BEA9-983616FFB910}" type="presOf" srcId="{3F851093-C866-405A-8C73-87670204C558}" destId="{71C4C4A4-7C40-4CBE-ABC1-35EBC382D352}" srcOrd="0" destOrd="0" presId="urn:microsoft.com/office/officeart/2016/7/layout/RepeatingBendingProcessNew"/>
    <dgm:cxn modelId="{0179C3CF-1FC6-40EC-92D2-5AD0F1EBF1E0}" type="presOf" srcId="{6FFBF6EE-5365-4BB8-A1D5-18E4D421145D}" destId="{7210137E-F35F-4697-BDE5-2A56B9DE35E5}" srcOrd="0" destOrd="0" presId="urn:microsoft.com/office/officeart/2016/7/layout/RepeatingBendingProcessNew"/>
    <dgm:cxn modelId="{01BCF8D4-67F4-4A03-96A7-618AA852B786}" type="presOf" srcId="{8A18B39E-0FBB-48EE-A42E-351639556A1C}" destId="{793396CF-ED80-4EB2-9865-EEDC39926CF4}" srcOrd="1" destOrd="0" presId="urn:microsoft.com/office/officeart/2016/7/layout/RepeatingBendingProcessNew"/>
    <dgm:cxn modelId="{A4EB22E2-EE30-4C7D-B20F-AE1731199BCA}" type="presOf" srcId="{E7F5AB6A-5A7E-49C1-8950-4916740B83C5}" destId="{0FCFFACA-1F8B-46C7-A949-8EA0F8DBF346}" srcOrd="0" destOrd="0" presId="urn:microsoft.com/office/officeart/2016/7/layout/RepeatingBendingProcessNew"/>
    <dgm:cxn modelId="{30B559E4-BEB2-41A2-B8BF-48237BF96ED4}" type="presOf" srcId="{3A2D3847-278A-4CAA-B6C9-A390C82E2B17}" destId="{B0D6717F-7540-489E-A938-0FB01BCCB757}" srcOrd="0" destOrd="0" presId="urn:microsoft.com/office/officeart/2016/7/layout/RepeatingBendingProcessNew"/>
    <dgm:cxn modelId="{58D4E3E4-DB98-4631-8C19-639DF84E90C6}" type="presOf" srcId="{41302D12-FF3F-4EE8-A89E-385BDBD6551E}" destId="{B6DA8BA5-6FF4-4DB0-BEA1-A13D4DFED16C}" srcOrd="0" destOrd="0" presId="urn:microsoft.com/office/officeart/2016/7/layout/RepeatingBendingProcessNew"/>
    <dgm:cxn modelId="{A852BCF9-C108-4D61-9C13-07883A0D3365}" type="presOf" srcId="{77279E27-C7C9-4D81-B52D-41CBBDAFE30F}" destId="{E82004AD-98AC-4812-83B3-4794F0E88E4D}" srcOrd="0" destOrd="0" presId="urn:microsoft.com/office/officeart/2016/7/layout/RepeatingBendingProcessNew"/>
    <dgm:cxn modelId="{9BDBBA52-41A1-4080-8996-72AC77BE616B}" type="presParOf" srcId="{E82004AD-98AC-4812-83B3-4794F0E88E4D}" destId="{B6DA8BA5-6FF4-4DB0-BEA1-A13D4DFED16C}" srcOrd="0" destOrd="0" presId="urn:microsoft.com/office/officeart/2016/7/layout/RepeatingBendingProcessNew"/>
    <dgm:cxn modelId="{47D1C5CB-E5FE-492A-9861-A476683ABAFA}" type="presParOf" srcId="{E82004AD-98AC-4812-83B3-4794F0E88E4D}" destId="{C03CC9D9-22D6-4D07-85C5-01D8D9B583EA}" srcOrd="1" destOrd="0" presId="urn:microsoft.com/office/officeart/2016/7/layout/RepeatingBendingProcessNew"/>
    <dgm:cxn modelId="{7438312B-FD58-41E0-8542-DA67CAB55B80}" type="presParOf" srcId="{C03CC9D9-22D6-4D07-85C5-01D8D9B583EA}" destId="{8ADFB164-2C9D-4EA6-9D36-1488ADDCE9F2}" srcOrd="0" destOrd="0" presId="urn:microsoft.com/office/officeart/2016/7/layout/RepeatingBendingProcessNew"/>
    <dgm:cxn modelId="{738DC593-1619-4300-8302-1F045CE084EE}" type="presParOf" srcId="{E82004AD-98AC-4812-83B3-4794F0E88E4D}" destId="{7210137E-F35F-4697-BDE5-2A56B9DE35E5}" srcOrd="2" destOrd="0" presId="urn:microsoft.com/office/officeart/2016/7/layout/RepeatingBendingProcessNew"/>
    <dgm:cxn modelId="{E0DE58F5-BF44-4A03-AD04-5D73B170B756}" type="presParOf" srcId="{E82004AD-98AC-4812-83B3-4794F0E88E4D}" destId="{593BDED3-9543-4B40-845F-5BB7C90A85DF}" srcOrd="3" destOrd="0" presId="urn:microsoft.com/office/officeart/2016/7/layout/RepeatingBendingProcessNew"/>
    <dgm:cxn modelId="{841A76B4-725D-4E3A-AF09-F0BFC3FBCDA5}" type="presParOf" srcId="{593BDED3-9543-4B40-845F-5BB7C90A85DF}" destId="{D4E2788F-AB90-4864-8D6D-F287D04438E8}" srcOrd="0" destOrd="0" presId="urn:microsoft.com/office/officeart/2016/7/layout/RepeatingBendingProcessNew"/>
    <dgm:cxn modelId="{D493208F-87F5-4CA9-B345-3E06BA6C5677}" type="presParOf" srcId="{E82004AD-98AC-4812-83B3-4794F0E88E4D}" destId="{A03A9A2C-F40A-4461-870A-659C3196415E}" srcOrd="4" destOrd="0" presId="urn:microsoft.com/office/officeart/2016/7/layout/RepeatingBendingProcessNew"/>
    <dgm:cxn modelId="{E42E46FB-4A25-4D11-B429-2590EC6AAFC1}" type="presParOf" srcId="{E82004AD-98AC-4812-83B3-4794F0E88E4D}" destId="{D310BCA8-A194-482F-9665-17BE747FF697}" srcOrd="5" destOrd="0" presId="urn:microsoft.com/office/officeart/2016/7/layout/RepeatingBendingProcessNew"/>
    <dgm:cxn modelId="{CED393CD-4342-472A-9B4C-06B1913A7633}" type="presParOf" srcId="{D310BCA8-A194-482F-9665-17BE747FF697}" destId="{5040F723-BE32-4577-8213-6A3ECC8A6AFF}" srcOrd="0" destOrd="0" presId="urn:microsoft.com/office/officeart/2016/7/layout/RepeatingBendingProcessNew"/>
    <dgm:cxn modelId="{89C793C6-D4B3-492E-8425-08F376F449E6}" type="presParOf" srcId="{E82004AD-98AC-4812-83B3-4794F0E88E4D}" destId="{04E2F26C-0E4E-4A4A-8222-317437381EC8}" srcOrd="6" destOrd="0" presId="urn:microsoft.com/office/officeart/2016/7/layout/RepeatingBendingProcessNew"/>
    <dgm:cxn modelId="{616A2F36-5DD0-47CF-8B20-BAD92CC10D17}" type="presParOf" srcId="{E82004AD-98AC-4812-83B3-4794F0E88E4D}" destId="{A41A6F90-0347-4341-AB9A-F029C6671946}" srcOrd="7" destOrd="0" presId="urn:microsoft.com/office/officeart/2016/7/layout/RepeatingBendingProcessNew"/>
    <dgm:cxn modelId="{0BA69ABA-F599-4673-BBF5-5713E77D0770}" type="presParOf" srcId="{A41A6F90-0347-4341-AB9A-F029C6671946}" destId="{19B5E532-AD8F-4F31-8B7E-20700A8A6D14}" srcOrd="0" destOrd="0" presId="urn:microsoft.com/office/officeart/2016/7/layout/RepeatingBendingProcessNew"/>
    <dgm:cxn modelId="{FAF42FFC-7C23-40CF-BF6D-3233DC943A96}" type="presParOf" srcId="{E82004AD-98AC-4812-83B3-4794F0E88E4D}" destId="{201A8EDD-D70A-4F90-B09A-27505A03A8E1}" srcOrd="8" destOrd="0" presId="urn:microsoft.com/office/officeart/2016/7/layout/RepeatingBendingProcessNew"/>
    <dgm:cxn modelId="{A2DC97E3-0658-4553-9A53-CB2EF4E64714}" type="presParOf" srcId="{E82004AD-98AC-4812-83B3-4794F0E88E4D}" destId="{B0D6717F-7540-489E-A938-0FB01BCCB757}" srcOrd="9" destOrd="0" presId="urn:microsoft.com/office/officeart/2016/7/layout/RepeatingBendingProcessNew"/>
    <dgm:cxn modelId="{C4CB5874-673B-40AA-9DD7-18C4BCD3B267}" type="presParOf" srcId="{B0D6717F-7540-489E-A938-0FB01BCCB757}" destId="{3DC676BF-4DFF-47EC-8D5F-08B241082415}" srcOrd="0" destOrd="0" presId="urn:microsoft.com/office/officeart/2016/7/layout/RepeatingBendingProcessNew"/>
    <dgm:cxn modelId="{04CEED0B-B7AF-4E28-9B2F-E79CE54F8780}" type="presParOf" srcId="{E82004AD-98AC-4812-83B3-4794F0E88E4D}" destId="{71C4C4A4-7C40-4CBE-ABC1-35EBC382D352}" srcOrd="10" destOrd="0" presId="urn:microsoft.com/office/officeart/2016/7/layout/RepeatingBendingProcessNew"/>
    <dgm:cxn modelId="{79C273D8-86B4-43CE-A7BE-D5B7A26B6648}" type="presParOf" srcId="{E82004AD-98AC-4812-83B3-4794F0E88E4D}" destId="{0FCFFACA-1F8B-46C7-A949-8EA0F8DBF346}" srcOrd="11" destOrd="0" presId="urn:microsoft.com/office/officeart/2016/7/layout/RepeatingBendingProcessNew"/>
    <dgm:cxn modelId="{1C8FC7EC-F190-402F-B7DE-CB2AD5ED34D0}" type="presParOf" srcId="{0FCFFACA-1F8B-46C7-A949-8EA0F8DBF346}" destId="{60A1D7DC-22EE-4DC8-B7A2-FA3AEAB2886E}" srcOrd="0" destOrd="0" presId="urn:microsoft.com/office/officeart/2016/7/layout/RepeatingBendingProcessNew"/>
    <dgm:cxn modelId="{04CBF20F-945C-47F8-BD5D-C082FCFDC5E3}" type="presParOf" srcId="{E82004AD-98AC-4812-83B3-4794F0E88E4D}" destId="{78E6AE23-0178-45BF-946B-847FE09124E3}" srcOrd="12" destOrd="0" presId="urn:microsoft.com/office/officeart/2016/7/layout/RepeatingBendingProcessNew"/>
    <dgm:cxn modelId="{1E8640FE-74F8-4AF9-BE51-1B9C41C6BEC9}" type="presParOf" srcId="{E82004AD-98AC-4812-83B3-4794F0E88E4D}" destId="{693D3577-019E-44B2-9B7D-C77CA782A2EC}" srcOrd="13" destOrd="0" presId="urn:microsoft.com/office/officeart/2016/7/layout/RepeatingBendingProcessNew"/>
    <dgm:cxn modelId="{E2AC8BCB-1C80-4581-866A-47B265C6DB8D}" type="presParOf" srcId="{693D3577-019E-44B2-9B7D-C77CA782A2EC}" destId="{793396CF-ED80-4EB2-9865-EEDC39926CF4}" srcOrd="0" destOrd="0" presId="urn:microsoft.com/office/officeart/2016/7/layout/RepeatingBendingProcessNew"/>
    <dgm:cxn modelId="{CAE37C5F-7BD5-4E94-AA7E-1448033BDDD0}" type="presParOf" srcId="{E82004AD-98AC-4812-83B3-4794F0E88E4D}" destId="{3422D40C-5B58-4B9A-97D3-97C0045E66D9}"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0DD44-B8EF-48E5-B7AD-A5979DDE6E3D}">
      <dsp:nvSpPr>
        <dsp:cNvPr id="0" name=""/>
        <dsp:cNvSpPr/>
      </dsp:nvSpPr>
      <dsp:spPr>
        <a:xfrm>
          <a:off x="0" y="25523"/>
          <a:ext cx="105156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Backend</a:t>
          </a:r>
        </a:p>
      </dsp:txBody>
      <dsp:txXfrm>
        <a:off x="21075" y="46598"/>
        <a:ext cx="10473450" cy="389580"/>
      </dsp:txXfrm>
    </dsp:sp>
    <dsp:sp modelId="{FDA69868-6BF9-4CB0-A536-4259BD229C0B}">
      <dsp:nvSpPr>
        <dsp:cNvPr id="0" name=""/>
        <dsp:cNvSpPr/>
      </dsp:nvSpPr>
      <dsp:spPr>
        <a:xfrm>
          <a:off x="0" y="509093"/>
          <a:ext cx="105156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-PHP, MySQL</a:t>
          </a:r>
        </a:p>
      </dsp:txBody>
      <dsp:txXfrm>
        <a:off x="21075" y="530168"/>
        <a:ext cx="10473450" cy="389580"/>
      </dsp:txXfrm>
    </dsp:sp>
    <dsp:sp modelId="{C493AA42-FEE5-48CD-A0A7-A4D73A2E11E2}">
      <dsp:nvSpPr>
        <dsp:cNvPr id="0" name=""/>
        <dsp:cNvSpPr/>
      </dsp:nvSpPr>
      <dsp:spPr>
        <a:xfrm>
          <a:off x="0" y="992664"/>
          <a:ext cx="105156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Frontend</a:t>
          </a:r>
        </a:p>
      </dsp:txBody>
      <dsp:txXfrm>
        <a:off x="21075" y="1013739"/>
        <a:ext cx="10473450" cy="389580"/>
      </dsp:txXfrm>
    </dsp:sp>
    <dsp:sp modelId="{40833045-2D23-4CA0-A81E-8C79E9C63F39}">
      <dsp:nvSpPr>
        <dsp:cNvPr id="0" name=""/>
        <dsp:cNvSpPr/>
      </dsp:nvSpPr>
      <dsp:spPr>
        <a:xfrm>
          <a:off x="0" y="1476233"/>
          <a:ext cx="105156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-CSS, JS</a:t>
          </a:r>
        </a:p>
      </dsp:txBody>
      <dsp:txXfrm>
        <a:off x="21075" y="1497308"/>
        <a:ext cx="10473450" cy="389580"/>
      </dsp:txXfrm>
    </dsp:sp>
    <dsp:sp modelId="{1BC65813-E1BE-41AB-9D89-0FC870D5E57C}">
      <dsp:nvSpPr>
        <dsp:cNvPr id="0" name=""/>
        <dsp:cNvSpPr/>
      </dsp:nvSpPr>
      <dsp:spPr>
        <a:xfrm>
          <a:off x="0" y="1959803"/>
          <a:ext cx="105156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Tavoitteet toteutukseen (vaatimukset)</a:t>
          </a:r>
          <a:endParaRPr lang="en-US" sz="1800" kern="1200"/>
        </a:p>
      </dsp:txBody>
      <dsp:txXfrm>
        <a:off x="21075" y="1980878"/>
        <a:ext cx="10473450" cy="389580"/>
      </dsp:txXfrm>
    </dsp:sp>
    <dsp:sp modelId="{E0DC769B-FAE6-4A0F-9CF8-774389969785}">
      <dsp:nvSpPr>
        <dsp:cNvPr id="0" name=""/>
        <dsp:cNvSpPr/>
      </dsp:nvSpPr>
      <dsp:spPr>
        <a:xfrm>
          <a:off x="0" y="2443374"/>
          <a:ext cx="105156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-Kirjautuminen, tilinluonti, landing, tuotteet, tuotteen tiedot, ostoskori</a:t>
          </a:r>
        </a:p>
      </dsp:txBody>
      <dsp:txXfrm>
        <a:off x="21075" y="2464449"/>
        <a:ext cx="10473450" cy="389580"/>
      </dsp:txXfrm>
    </dsp:sp>
    <dsp:sp modelId="{253E0352-D32C-415C-A0CB-026C6C1F9151}">
      <dsp:nvSpPr>
        <dsp:cNvPr id="0" name=""/>
        <dsp:cNvSpPr/>
      </dsp:nvSpPr>
      <dsp:spPr>
        <a:xfrm>
          <a:off x="0" y="2926944"/>
          <a:ext cx="105156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-footer, navigointi</a:t>
          </a:r>
        </a:p>
      </dsp:txBody>
      <dsp:txXfrm>
        <a:off x="21075" y="2948019"/>
        <a:ext cx="10473450" cy="389580"/>
      </dsp:txXfrm>
    </dsp:sp>
    <dsp:sp modelId="{8A562971-CE4F-40E1-9B0C-118383257B57}">
      <dsp:nvSpPr>
        <dsp:cNvPr id="0" name=""/>
        <dsp:cNvSpPr/>
      </dsp:nvSpPr>
      <dsp:spPr>
        <a:xfrm>
          <a:off x="0" y="3410514"/>
          <a:ext cx="105156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Tavoitteet toteutukseen (ulkönäkö)</a:t>
          </a:r>
          <a:endParaRPr lang="en-US" sz="1800" kern="1200"/>
        </a:p>
      </dsp:txBody>
      <dsp:txXfrm>
        <a:off x="21075" y="3431589"/>
        <a:ext cx="10473450" cy="389580"/>
      </dsp:txXfrm>
    </dsp:sp>
    <dsp:sp modelId="{B0F55BB3-F200-4882-AFDC-0E40ACF310FD}">
      <dsp:nvSpPr>
        <dsp:cNvPr id="0" name=""/>
        <dsp:cNvSpPr/>
      </dsp:nvSpPr>
      <dsp:spPr>
        <a:xfrm>
          <a:off x="0" y="3894084"/>
          <a:ext cx="105156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-responsiivinen, muista erottuva, tyylikäs, moderni, toimiva, käyttäjäystävällinen</a:t>
          </a:r>
        </a:p>
      </dsp:txBody>
      <dsp:txXfrm>
        <a:off x="21075" y="3915159"/>
        <a:ext cx="10473450" cy="389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21224-47A5-4586-93BB-F791BFA969FE}">
      <dsp:nvSpPr>
        <dsp:cNvPr id="0" name=""/>
        <dsp:cNvSpPr/>
      </dsp:nvSpPr>
      <dsp:spPr>
        <a:xfrm>
          <a:off x="134291"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31840F-0CB2-4085-BF4C-E2CE148E60BB}">
      <dsp:nvSpPr>
        <dsp:cNvPr id="0" name=""/>
        <dsp:cNvSpPr/>
      </dsp:nvSpPr>
      <dsp:spPr>
        <a:xfrm>
          <a:off x="615713"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i-FI" sz="2500" kern="1200"/>
            <a:t>Trello: </a:t>
          </a:r>
          <a:r>
            <a:rPr lang="fi-FI" sz="2500" kern="1200">
              <a:hlinkClick xmlns:r="http://schemas.openxmlformats.org/officeDocument/2006/relationships" r:id="rId1"/>
            </a:rPr>
            <a:t>Verkkokauppa Lähiliha | Trello</a:t>
          </a:r>
          <a:endParaRPr lang="en-US" sz="2500" kern="1200"/>
        </a:p>
      </dsp:txBody>
      <dsp:txXfrm>
        <a:off x="696297" y="538547"/>
        <a:ext cx="4171627" cy="2590157"/>
      </dsp:txXfrm>
    </dsp:sp>
    <dsp:sp modelId="{8FC56FA1-44CE-48D4-89F9-58BA714B2B38}">
      <dsp:nvSpPr>
        <dsp:cNvPr id="0" name=""/>
        <dsp:cNvSpPr/>
      </dsp:nvSpPr>
      <dsp:spPr>
        <a:xfrm>
          <a:off x="5429930"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B5028B-522F-4C95-86A3-CEFEBE7D1707}">
      <dsp:nvSpPr>
        <dsp:cNvPr id="0" name=""/>
        <dsp:cNvSpPr/>
      </dsp:nvSpPr>
      <dsp:spPr>
        <a:xfrm>
          <a:off x="5911352"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i-FI" sz="2500" kern="1200"/>
            <a:t>Github: </a:t>
          </a:r>
          <a:r>
            <a:rPr lang="fi-FI" sz="2500" kern="1200">
              <a:hlinkClick xmlns:r="http://schemas.openxmlformats.org/officeDocument/2006/relationships" r:id="rId2"/>
            </a:rPr>
            <a:t>https://github.com/sgee-del/verkkokauppaProjektityo-v1</a:t>
          </a:r>
          <a:endParaRPr lang="en-US" sz="2500" kern="1200"/>
        </a:p>
      </dsp:txBody>
      <dsp:txXfrm>
        <a:off x="5991936" y="538547"/>
        <a:ext cx="4171627" cy="2590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CC9D9-22D6-4D07-85C5-01D8D9B583EA}">
      <dsp:nvSpPr>
        <dsp:cNvPr id="0" name=""/>
        <dsp:cNvSpPr/>
      </dsp:nvSpPr>
      <dsp:spPr>
        <a:xfrm>
          <a:off x="2241532" y="1199834"/>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1242976"/>
        <a:ext cx="25774" cy="5154"/>
      </dsp:txXfrm>
    </dsp:sp>
    <dsp:sp modelId="{B6DA8BA5-6FF4-4DB0-BEA1-A13D4DFED16C}">
      <dsp:nvSpPr>
        <dsp:cNvPr id="0" name=""/>
        <dsp:cNvSpPr/>
      </dsp:nvSpPr>
      <dsp:spPr>
        <a:xfrm>
          <a:off x="2092" y="573182"/>
          <a:ext cx="2241239" cy="13447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fi-FI" sz="1300" kern="1200"/>
            <a:t>Asiakas etsii verkkokaupasta haluamiaan lihatuotteita esim. nauta selaten niitä kategorioittain tai käyttäen hakutoimintoa.</a:t>
          </a:r>
          <a:endParaRPr lang="en-US" sz="1300" kern="1200"/>
        </a:p>
      </dsp:txBody>
      <dsp:txXfrm>
        <a:off x="2092" y="573182"/>
        <a:ext cx="2241239" cy="1344743"/>
      </dsp:txXfrm>
    </dsp:sp>
    <dsp:sp modelId="{593BDED3-9543-4B40-845F-5BB7C90A85DF}">
      <dsp:nvSpPr>
        <dsp:cNvPr id="0" name=""/>
        <dsp:cNvSpPr/>
      </dsp:nvSpPr>
      <dsp:spPr>
        <a:xfrm>
          <a:off x="4998257" y="1199834"/>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1242976"/>
        <a:ext cx="25774" cy="5154"/>
      </dsp:txXfrm>
    </dsp:sp>
    <dsp:sp modelId="{7210137E-F35F-4697-BDE5-2A56B9DE35E5}">
      <dsp:nvSpPr>
        <dsp:cNvPr id="0" name=""/>
        <dsp:cNvSpPr/>
      </dsp:nvSpPr>
      <dsp:spPr>
        <a:xfrm>
          <a:off x="2758817" y="573182"/>
          <a:ext cx="2241239" cy="134474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fi-FI" sz="1300" kern="1200"/>
            <a:t>Asiakas saapuu verkkokaupan etusivulle.</a:t>
          </a:r>
          <a:endParaRPr lang="en-US" sz="1300" kern="1200"/>
        </a:p>
      </dsp:txBody>
      <dsp:txXfrm>
        <a:off x="2758817" y="573182"/>
        <a:ext cx="2241239" cy="1344743"/>
      </dsp:txXfrm>
    </dsp:sp>
    <dsp:sp modelId="{D310BCA8-A194-482F-9665-17BE747FF697}">
      <dsp:nvSpPr>
        <dsp:cNvPr id="0" name=""/>
        <dsp:cNvSpPr/>
      </dsp:nvSpPr>
      <dsp:spPr>
        <a:xfrm>
          <a:off x="7754982" y="1199834"/>
          <a:ext cx="484885" cy="91440"/>
        </a:xfrm>
        <a:custGeom>
          <a:avLst/>
          <a:gdLst/>
          <a:ahLst/>
          <a:cxnLst/>
          <a:rect l="0" t="0" r="0" b="0"/>
          <a:pathLst>
            <a:path>
              <a:moveTo>
                <a:pt x="0" y="45720"/>
              </a:moveTo>
              <a:lnTo>
                <a:pt x="484885"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4537" y="1242976"/>
        <a:ext cx="25774" cy="5154"/>
      </dsp:txXfrm>
    </dsp:sp>
    <dsp:sp modelId="{A03A9A2C-F40A-4461-870A-659C3196415E}">
      <dsp:nvSpPr>
        <dsp:cNvPr id="0" name=""/>
        <dsp:cNvSpPr/>
      </dsp:nvSpPr>
      <dsp:spPr>
        <a:xfrm>
          <a:off x="5515542" y="573182"/>
          <a:ext cx="2241239" cy="134474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fi-FI" sz="1300" kern="1200"/>
            <a:t>Järjestelmä näyttää etusivulla valikoiman.</a:t>
          </a:r>
          <a:endParaRPr lang="en-US" sz="1300" kern="1200"/>
        </a:p>
      </dsp:txBody>
      <dsp:txXfrm>
        <a:off x="5515542" y="573182"/>
        <a:ext cx="2241239" cy="1344743"/>
      </dsp:txXfrm>
    </dsp:sp>
    <dsp:sp modelId="{A41A6F90-0347-4341-AB9A-F029C6671946}">
      <dsp:nvSpPr>
        <dsp:cNvPr id="0" name=""/>
        <dsp:cNvSpPr/>
      </dsp:nvSpPr>
      <dsp:spPr>
        <a:xfrm>
          <a:off x="1122712" y="1916126"/>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0644" y="2155991"/>
        <a:ext cx="414311" cy="5154"/>
      </dsp:txXfrm>
    </dsp:sp>
    <dsp:sp modelId="{04E2F26C-0E4E-4A4A-8222-317437381EC8}">
      <dsp:nvSpPr>
        <dsp:cNvPr id="0" name=""/>
        <dsp:cNvSpPr/>
      </dsp:nvSpPr>
      <dsp:spPr>
        <a:xfrm>
          <a:off x="8272267" y="573182"/>
          <a:ext cx="2241239" cy="134474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fi-FI" sz="1300" kern="1200"/>
            <a:t>Asiakas valitsee kategorian esim. Nauta. </a:t>
          </a:r>
          <a:endParaRPr lang="en-US" sz="1300" kern="1200"/>
        </a:p>
      </dsp:txBody>
      <dsp:txXfrm>
        <a:off x="8272267" y="573182"/>
        <a:ext cx="2241239" cy="1344743"/>
      </dsp:txXfrm>
    </dsp:sp>
    <dsp:sp modelId="{B0D6717F-7540-489E-A938-0FB01BCCB757}">
      <dsp:nvSpPr>
        <dsp:cNvPr id="0" name=""/>
        <dsp:cNvSpPr/>
      </dsp:nvSpPr>
      <dsp:spPr>
        <a:xfrm>
          <a:off x="2241532" y="3060063"/>
          <a:ext cx="484885" cy="91440"/>
        </a:xfrm>
        <a:custGeom>
          <a:avLst/>
          <a:gdLst/>
          <a:ahLst/>
          <a:cxnLst/>
          <a:rect l="0" t="0" r="0" b="0"/>
          <a:pathLst>
            <a:path>
              <a:moveTo>
                <a:pt x="0" y="45720"/>
              </a:moveTo>
              <a:lnTo>
                <a:pt x="484885"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3103206"/>
        <a:ext cx="25774" cy="5154"/>
      </dsp:txXfrm>
    </dsp:sp>
    <dsp:sp modelId="{201A8EDD-D70A-4F90-B09A-27505A03A8E1}">
      <dsp:nvSpPr>
        <dsp:cNvPr id="0" name=""/>
        <dsp:cNvSpPr/>
      </dsp:nvSpPr>
      <dsp:spPr>
        <a:xfrm>
          <a:off x="2092" y="2433411"/>
          <a:ext cx="2241239" cy="134474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fi-FI" sz="1300" kern="1200"/>
            <a:t>Järjestelmä hakee ja näyttää kaikki kyseiseen kategoriaan kuuluvat saatavilla olevat tuotteet, mukaan lukien kuvan, nimen, hinnan ja varastosaldon.</a:t>
          </a:r>
          <a:endParaRPr lang="en-US" sz="1300" kern="1200"/>
        </a:p>
      </dsp:txBody>
      <dsp:txXfrm>
        <a:off x="2092" y="2433411"/>
        <a:ext cx="2241239" cy="1344743"/>
      </dsp:txXfrm>
    </dsp:sp>
    <dsp:sp modelId="{0FCFFACA-1F8B-46C7-A949-8EA0F8DBF346}">
      <dsp:nvSpPr>
        <dsp:cNvPr id="0" name=""/>
        <dsp:cNvSpPr/>
      </dsp:nvSpPr>
      <dsp:spPr>
        <a:xfrm>
          <a:off x="4998257" y="3060063"/>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3103206"/>
        <a:ext cx="25774" cy="5154"/>
      </dsp:txXfrm>
    </dsp:sp>
    <dsp:sp modelId="{71C4C4A4-7C40-4CBE-ABC1-35EBC382D352}">
      <dsp:nvSpPr>
        <dsp:cNvPr id="0" name=""/>
        <dsp:cNvSpPr/>
      </dsp:nvSpPr>
      <dsp:spPr>
        <a:xfrm>
          <a:off x="2758817" y="2433411"/>
          <a:ext cx="2241239" cy="13447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fi-FI" sz="1300" kern="1200"/>
            <a:t>Asiakas klikkaa tiettyä tuotetta.</a:t>
          </a:r>
          <a:endParaRPr lang="en-US" sz="1300" kern="1200"/>
        </a:p>
      </dsp:txBody>
      <dsp:txXfrm>
        <a:off x="2758817" y="2433411"/>
        <a:ext cx="2241239" cy="1344743"/>
      </dsp:txXfrm>
    </dsp:sp>
    <dsp:sp modelId="{693D3577-019E-44B2-9B7D-C77CA782A2EC}">
      <dsp:nvSpPr>
        <dsp:cNvPr id="0" name=""/>
        <dsp:cNvSpPr/>
      </dsp:nvSpPr>
      <dsp:spPr>
        <a:xfrm>
          <a:off x="7754982" y="3060063"/>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4537" y="3103206"/>
        <a:ext cx="25774" cy="5154"/>
      </dsp:txXfrm>
    </dsp:sp>
    <dsp:sp modelId="{78E6AE23-0178-45BF-946B-847FE09124E3}">
      <dsp:nvSpPr>
        <dsp:cNvPr id="0" name=""/>
        <dsp:cNvSpPr/>
      </dsp:nvSpPr>
      <dsp:spPr>
        <a:xfrm>
          <a:off x="5515542" y="2433411"/>
          <a:ext cx="2241239" cy="134474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fi-FI" sz="1300" kern="1200"/>
            <a:t>Järjestelmä näyttää tuotteen yksityiskohtaisen sivun, jossa on tarkka kuvaus ja lisätiedot.</a:t>
          </a:r>
          <a:endParaRPr lang="en-US" sz="1300" kern="1200"/>
        </a:p>
      </dsp:txBody>
      <dsp:txXfrm>
        <a:off x="5515542" y="2433411"/>
        <a:ext cx="2241239" cy="1344743"/>
      </dsp:txXfrm>
    </dsp:sp>
    <dsp:sp modelId="{3422D40C-5B58-4B9A-97D3-97C0045E66D9}">
      <dsp:nvSpPr>
        <dsp:cNvPr id="0" name=""/>
        <dsp:cNvSpPr/>
      </dsp:nvSpPr>
      <dsp:spPr>
        <a:xfrm>
          <a:off x="8272267" y="2433411"/>
          <a:ext cx="2241239" cy="134474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fi-FI" sz="1300" kern="1200"/>
            <a:t>Asiakas palaa tuotelistaan tai jatkaa ostoksen tekoa.</a:t>
          </a:r>
          <a:endParaRPr lang="en-US" sz="1300" kern="1200"/>
        </a:p>
      </dsp:txBody>
      <dsp:txXfrm>
        <a:off x="8272267" y="2433411"/>
        <a:ext cx="2241239" cy="134474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US"/>
          </a:p>
        </p:txBody>
      </p:sp>
      <p:sp>
        <p:nvSpPr>
          <p:cNvPr id="4" name="Date Placeholder 3"/>
          <p:cNvSpPr>
            <a:spLocks noGrp="1"/>
          </p:cNvSpPr>
          <p:nvPr>
            <p:ph type="dt" sz="half" idx="10"/>
          </p:nvPr>
        </p:nvSpPr>
        <p:spPr/>
        <p:txBody>
          <a:bodyPr/>
          <a:lstStyle/>
          <a:p>
            <a:fld id="{AD65176A-E0FC-40F0-9EB6-1D61F178F80D}" type="datetimeFigureOut">
              <a:rPr lang="fi-FI" smtClean="0"/>
              <a:t>16.12.2025</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0D594DB4-1E92-4553-8474-65F2B4847EE6}" type="slidenum">
              <a:rPr lang="fi-FI" smtClean="0"/>
              <a:t>‹#›</a:t>
            </a:fld>
            <a:endParaRPr lang="fi-FI"/>
          </a:p>
        </p:txBody>
      </p:sp>
    </p:spTree>
    <p:extLst>
      <p:ext uri="{BB962C8B-B14F-4D97-AF65-F5344CB8AC3E}">
        <p14:creationId xmlns:p14="http://schemas.microsoft.com/office/powerpoint/2010/main" val="997971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Muokkaa ots. perustyyl. napsautt.</a:t>
            </a:r>
            <a:endParaRPr lang="en-US"/>
          </a:p>
        </p:txBody>
      </p:sp>
      <p:sp>
        <p:nvSpPr>
          <p:cNvPr id="3" name="Vertical Text Placeholder 2"/>
          <p:cNvSpPr>
            <a:spLocks noGrp="1"/>
          </p:cNvSpPr>
          <p:nvPr>
            <p:ph type="body" orient="vert" idx="1"/>
          </p:nvPr>
        </p:nvSpPr>
        <p:spPr/>
        <p:txBody>
          <a:bodyPr vert="eaVert"/>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US"/>
          </a:p>
        </p:txBody>
      </p:sp>
      <p:sp>
        <p:nvSpPr>
          <p:cNvPr id="4" name="Date Placeholder 3"/>
          <p:cNvSpPr>
            <a:spLocks noGrp="1"/>
          </p:cNvSpPr>
          <p:nvPr>
            <p:ph type="dt" sz="half" idx="10"/>
          </p:nvPr>
        </p:nvSpPr>
        <p:spPr/>
        <p:txBody>
          <a:bodyPr/>
          <a:lstStyle/>
          <a:p>
            <a:fld id="{AD65176A-E0FC-40F0-9EB6-1D61F178F80D}" type="datetimeFigureOut">
              <a:rPr lang="fi-FI" smtClean="0"/>
              <a:t>16.12.2025</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0D594DB4-1E92-4553-8474-65F2B4847EE6}" type="slidenum">
              <a:rPr lang="fi-FI" smtClean="0"/>
              <a:t>‹#›</a:t>
            </a:fld>
            <a:endParaRPr lang="fi-FI"/>
          </a:p>
        </p:txBody>
      </p:sp>
    </p:spTree>
    <p:extLst>
      <p:ext uri="{BB962C8B-B14F-4D97-AF65-F5344CB8AC3E}">
        <p14:creationId xmlns:p14="http://schemas.microsoft.com/office/powerpoint/2010/main" val="799783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i-FI"/>
              <a:t>Muokkaa ots. perustyyl. napsautt.</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US"/>
          </a:p>
        </p:txBody>
      </p:sp>
      <p:sp>
        <p:nvSpPr>
          <p:cNvPr id="4" name="Date Placeholder 3"/>
          <p:cNvSpPr>
            <a:spLocks noGrp="1"/>
          </p:cNvSpPr>
          <p:nvPr>
            <p:ph type="dt" sz="half" idx="10"/>
          </p:nvPr>
        </p:nvSpPr>
        <p:spPr/>
        <p:txBody>
          <a:bodyPr/>
          <a:lstStyle/>
          <a:p>
            <a:fld id="{AD65176A-E0FC-40F0-9EB6-1D61F178F80D}" type="datetimeFigureOut">
              <a:rPr lang="fi-FI" smtClean="0"/>
              <a:t>16.12.2025</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0D594DB4-1E92-4553-8474-65F2B4847EE6}" type="slidenum">
              <a:rPr lang="fi-FI" smtClean="0"/>
              <a:t>‹#›</a:t>
            </a:fld>
            <a:endParaRPr lang="fi-FI"/>
          </a:p>
        </p:txBody>
      </p:sp>
    </p:spTree>
    <p:extLst>
      <p:ext uri="{BB962C8B-B14F-4D97-AF65-F5344CB8AC3E}">
        <p14:creationId xmlns:p14="http://schemas.microsoft.com/office/powerpoint/2010/main" val="2586433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Muokkaa ots. perustyyl. napsautt.</a:t>
            </a:r>
            <a:endParaRPr lang="en-US"/>
          </a:p>
        </p:txBody>
      </p:sp>
      <p:sp>
        <p:nvSpPr>
          <p:cNvPr id="3" name="Content Placeholder 2"/>
          <p:cNvSpPr>
            <a:spLocks noGrp="1"/>
          </p:cNvSpPr>
          <p:nvPr>
            <p:ph idx="1"/>
          </p:nvPr>
        </p:nvSpPr>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US"/>
          </a:p>
        </p:txBody>
      </p:sp>
      <p:sp>
        <p:nvSpPr>
          <p:cNvPr id="4" name="Date Placeholder 3"/>
          <p:cNvSpPr>
            <a:spLocks noGrp="1"/>
          </p:cNvSpPr>
          <p:nvPr>
            <p:ph type="dt" sz="half" idx="10"/>
          </p:nvPr>
        </p:nvSpPr>
        <p:spPr/>
        <p:txBody>
          <a:bodyPr/>
          <a:lstStyle/>
          <a:p>
            <a:fld id="{AD65176A-E0FC-40F0-9EB6-1D61F178F80D}" type="datetimeFigureOut">
              <a:rPr lang="fi-FI" smtClean="0"/>
              <a:t>16.12.2025</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0D594DB4-1E92-4553-8474-65F2B4847EE6}" type="slidenum">
              <a:rPr lang="fi-FI" smtClean="0"/>
              <a:t>‹#›</a:t>
            </a:fld>
            <a:endParaRPr lang="fi-FI"/>
          </a:p>
        </p:txBody>
      </p:sp>
    </p:spTree>
    <p:extLst>
      <p:ext uri="{BB962C8B-B14F-4D97-AF65-F5344CB8AC3E}">
        <p14:creationId xmlns:p14="http://schemas.microsoft.com/office/powerpoint/2010/main" val="289153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 napsauttamalla</a:t>
            </a:r>
          </a:p>
        </p:txBody>
      </p:sp>
      <p:sp>
        <p:nvSpPr>
          <p:cNvPr id="4" name="Date Placeholder 3"/>
          <p:cNvSpPr>
            <a:spLocks noGrp="1"/>
          </p:cNvSpPr>
          <p:nvPr>
            <p:ph type="dt" sz="half" idx="10"/>
          </p:nvPr>
        </p:nvSpPr>
        <p:spPr/>
        <p:txBody>
          <a:bodyPr/>
          <a:lstStyle/>
          <a:p>
            <a:fld id="{AD65176A-E0FC-40F0-9EB6-1D61F178F80D}" type="datetimeFigureOut">
              <a:rPr lang="fi-FI" smtClean="0"/>
              <a:t>16.12.2025</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0D594DB4-1E92-4553-8474-65F2B4847EE6}" type="slidenum">
              <a:rPr lang="fi-FI" smtClean="0"/>
              <a:t>‹#›</a:t>
            </a:fld>
            <a:endParaRPr lang="fi-FI"/>
          </a:p>
        </p:txBody>
      </p:sp>
    </p:spTree>
    <p:extLst>
      <p:ext uri="{BB962C8B-B14F-4D97-AF65-F5344CB8AC3E}">
        <p14:creationId xmlns:p14="http://schemas.microsoft.com/office/powerpoint/2010/main" val="275149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Muokkaa ots. perustyyl. napsautt.</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US"/>
          </a:p>
        </p:txBody>
      </p:sp>
      <p:sp>
        <p:nvSpPr>
          <p:cNvPr id="5" name="Date Placeholder 4"/>
          <p:cNvSpPr>
            <a:spLocks noGrp="1"/>
          </p:cNvSpPr>
          <p:nvPr>
            <p:ph type="dt" sz="half" idx="10"/>
          </p:nvPr>
        </p:nvSpPr>
        <p:spPr/>
        <p:txBody>
          <a:bodyPr/>
          <a:lstStyle/>
          <a:p>
            <a:fld id="{AD65176A-E0FC-40F0-9EB6-1D61F178F80D}" type="datetimeFigureOut">
              <a:rPr lang="fi-FI" smtClean="0"/>
              <a:t>16.12.2025</a:t>
            </a:fld>
            <a:endParaRPr lang="fi-FI"/>
          </a:p>
        </p:txBody>
      </p:sp>
      <p:sp>
        <p:nvSpPr>
          <p:cNvPr id="6" name="Footer Placeholder 5"/>
          <p:cNvSpPr>
            <a:spLocks noGrp="1"/>
          </p:cNvSpPr>
          <p:nvPr>
            <p:ph type="ftr" sz="quarter" idx="11"/>
          </p:nvPr>
        </p:nvSpPr>
        <p:spPr/>
        <p:txBody>
          <a:bodyPr/>
          <a:lstStyle/>
          <a:p>
            <a:endParaRPr lang="fi-FI"/>
          </a:p>
        </p:txBody>
      </p:sp>
      <p:sp>
        <p:nvSpPr>
          <p:cNvPr id="7" name="Slide Number Placeholder 6"/>
          <p:cNvSpPr>
            <a:spLocks noGrp="1"/>
          </p:cNvSpPr>
          <p:nvPr>
            <p:ph type="sldNum" sz="quarter" idx="12"/>
          </p:nvPr>
        </p:nvSpPr>
        <p:spPr/>
        <p:txBody>
          <a:bodyPr/>
          <a:lstStyle/>
          <a:p>
            <a:fld id="{0D594DB4-1E92-4553-8474-65F2B4847EE6}" type="slidenum">
              <a:rPr lang="fi-FI" smtClean="0"/>
              <a:t>‹#›</a:t>
            </a:fld>
            <a:endParaRPr lang="fi-FI"/>
          </a:p>
        </p:txBody>
      </p:sp>
    </p:spTree>
    <p:extLst>
      <p:ext uri="{BB962C8B-B14F-4D97-AF65-F5344CB8AC3E}">
        <p14:creationId xmlns:p14="http://schemas.microsoft.com/office/powerpoint/2010/main" val="2374086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i-FI"/>
              <a:t>Muokkaa ots. perustyyl. napsautt.</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 napsauttamalla</a:t>
            </a:r>
          </a:p>
        </p:txBody>
      </p:sp>
      <p:sp>
        <p:nvSpPr>
          <p:cNvPr id="4" name="Content Placeholder 3"/>
          <p:cNvSpPr>
            <a:spLocks noGrp="1"/>
          </p:cNvSpPr>
          <p:nvPr>
            <p:ph sz="half" idx="2"/>
          </p:nvPr>
        </p:nvSpPr>
        <p:spPr>
          <a:xfrm>
            <a:off x="839788" y="2505075"/>
            <a:ext cx="5157787" cy="368458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 napsauttamalla</a:t>
            </a:r>
          </a:p>
        </p:txBody>
      </p:sp>
      <p:sp>
        <p:nvSpPr>
          <p:cNvPr id="6" name="Content Placeholder 5"/>
          <p:cNvSpPr>
            <a:spLocks noGrp="1"/>
          </p:cNvSpPr>
          <p:nvPr>
            <p:ph sz="quarter" idx="4"/>
          </p:nvPr>
        </p:nvSpPr>
        <p:spPr>
          <a:xfrm>
            <a:off x="6172200" y="2505075"/>
            <a:ext cx="5183188" cy="368458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US"/>
          </a:p>
        </p:txBody>
      </p:sp>
      <p:sp>
        <p:nvSpPr>
          <p:cNvPr id="7" name="Date Placeholder 6"/>
          <p:cNvSpPr>
            <a:spLocks noGrp="1"/>
          </p:cNvSpPr>
          <p:nvPr>
            <p:ph type="dt" sz="half" idx="10"/>
          </p:nvPr>
        </p:nvSpPr>
        <p:spPr/>
        <p:txBody>
          <a:bodyPr/>
          <a:lstStyle/>
          <a:p>
            <a:fld id="{AD65176A-E0FC-40F0-9EB6-1D61F178F80D}" type="datetimeFigureOut">
              <a:rPr lang="fi-FI" smtClean="0"/>
              <a:t>16.12.2025</a:t>
            </a:fld>
            <a:endParaRPr lang="fi-FI"/>
          </a:p>
        </p:txBody>
      </p:sp>
      <p:sp>
        <p:nvSpPr>
          <p:cNvPr id="8" name="Footer Placeholder 7"/>
          <p:cNvSpPr>
            <a:spLocks noGrp="1"/>
          </p:cNvSpPr>
          <p:nvPr>
            <p:ph type="ftr" sz="quarter" idx="11"/>
          </p:nvPr>
        </p:nvSpPr>
        <p:spPr/>
        <p:txBody>
          <a:bodyPr/>
          <a:lstStyle/>
          <a:p>
            <a:endParaRPr lang="fi-FI"/>
          </a:p>
        </p:txBody>
      </p:sp>
      <p:sp>
        <p:nvSpPr>
          <p:cNvPr id="9" name="Slide Number Placeholder 8"/>
          <p:cNvSpPr>
            <a:spLocks noGrp="1"/>
          </p:cNvSpPr>
          <p:nvPr>
            <p:ph type="sldNum" sz="quarter" idx="12"/>
          </p:nvPr>
        </p:nvSpPr>
        <p:spPr/>
        <p:txBody>
          <a:bodyPr/>
          <a:lstStyle/>
          <a:p>
            <a:fld id="{0D594DB4-1E92-4553-8474-65F2B4847EE6}" type="slidenum">
              <a:rPr lang="fi-FI" smtClean="0"/>
              <a:t>‹#›</a:t>
            </a:fld>
            <a:endParaRPr lang="fi-FI"/>
          </a:p>
        </p:txBody>
      </p:sp>
    </p:spTree>
    <p:extLst>
      <p:ext uri="{BB962C8B-B14F-4D97-AF65-F5344CB8AC3E}">
        <p14:creationId xmlns:p14="http://schemas.microsoft.com/office/powerpoint/2010/main" val="1789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Muokkaa ots. perustyyl. napsautt.</a:t>
            </a:r>
            <a:endParaRPr lang="en-US"/>
          </a:p>
        </p:txBody>
      </p:sp>
      <p:sp>
        <p:nvSpPr>
          <p:cNvPr id="3" name="Date Placeholder 2"/>
          <p:cNvSpPr>
            <a:spLocks noGrp="1"/>
          </p:cNvSpPr>
          <p:nvPr>
            <p:ph type="dt" sz="half" idx="10"/>
          </p:nvPr>
        </p:nvSpPr>
        <p:spPr/>
        <p:txBody>
          <a:bodyPr/>
          <a:lstStyle/>
          <a:p>
            <a:fld id="{AD65176A-E0FC-40F0-9EB6-1D61F178F80D}" type="datetimeFigureOut">
              <a:rPr lang="fi-FI" smtClean="0"/>
              <a:t>16.12.2025</a:t>
            </a:fld>
            <a:endParaRPr lang="fi-FI"/>
          </a:p>
        </p:txBody>
      </p:sp>
      <p:sp>
        <p:nvSpPr>
          <p:cNvPr id="4" name="Footer Placeholder 3"/>
          <p:cNvSpPr>
            <a:spLocks noGrp="1"/>
          </p:cNvSpPr>
          <p:nvPr>
            <p:ph type="ftr" sz="quarter" idx="11"/>
          </p:nvPr>
        </p:nvSpPr>
        <p:spPr/>
        <p:txBody>
          <a:bodyPr/>
          <a:lstStyle/>
          <a:p>
            <a:endParaRPr lang="fi-FI"/>
          </a:p>
        </p:txBody>
      </p:sp>
      <p:sp>
        <p:nvSpPr>
          <p:cNvPr id="5" name="Slide Number Placeholder 4"/>
          <p:cNvSpPr>
            <a:spLocks noGrp="1"/>
          </p:cNvSpPr>
          <p:nvPr>
            <p:ph type="sldNum" sz="quarter" idx="12"/>
          </p:nvPr>
        </p:nvSpPr>
        <p:spPr/>
        <p:txBody>
          <a:bodyPr/>
          <a:lstStyle/>
          <a:p>
            <a:fld id="{0D594DB4-1E92-4553-8474-65F2B4847EE6}" type="slidenum">
              <a:rPr lang="fi-FI" smtClean="0"/>
              <a:t>‹#›</a:t>
            </a:fld>
            <a:endParaRPr lang="fi-FI"/>
          </a:p>
        </p:txBody>
      </p:sp>
    </p:spTree>
    <p:extLst>
      <p:ext uri="{BB962C8B-B14F-4D97-AF65-F5344CB8AC3E}">
        <p14:creationId xmlns:p14="http://schemas.microsoft.com/office/powerpoint/2010/main" val="1998744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65176A-E0FC-40F0-9EB6-1D61F178F80D}" type="datetimeFigureOut">
              <a:rPr lang="fi-FI" smtClean="0"/>
              <a:t>16.12.2025</a:t>
            </a:fld>
            <a:endParaRPr lang="fi-FI"/>
          </a:p>
        </p:txBody>
      </p:sp>
      <p:sp>
        <p:nvSpPr>
          <p:cNvPr id="3" name="Footer Placeholder 2"/>
          <p:cNvSpPr>
            <a:spLocks noGrp="1"/>
          </p:cNvSpPr>
          <p:nvPr>
            <p:ph type="ftr" sz="quarter" idx="11"/>
          </p:nvPr>
        </p:nvSpPr>
        <p:spPr/>
        <p:txBody>
          <a:bodyPr/>
          <a:lstStyle/>
          <a:p>
            <a:endParaRPr lang="fi-FI"/>
          </a:p>
        </p:txBody>
      </p:sp>
      <p:sp>
        <p:nvSpPr>
          <p:cNvPr id="4" name="Slide Number Placeholder 3"/>
          <p:cNvSpPr>
            <a:spLocks noGrp="1"/>
          </p:cNvSpPr>
          <p:nvPr>
            <p:ph type="sldNum" sz="quarter" idx="12"/>
          </p:nvPr>
        </p:nvSpPr>
        <p:spPr/>
        <p:txBody>
          <a:bodyPr/>
          <a:lstStyle/>
          <a:p>
            <a:fld id="{0D594DB4-1E92-4553-8474-65F2B4847EE6}" type="slidenum">
              <a:rPr lang="fi-FI" smtClean="0"/>
              <a:t>‹#›</a:t>
            </a:fld>
            <a:endParaRPr lang="fi-FI"/>
          </a:p>
        </p:txBody>
      </p:sp>
    </p:spTree>
    <p:extLst>
      <p:ext uri="{BB962C8B-B14F-4D97-AF65-F5344CB8AC3E}">
        <p14:creationId xmlns:p14="http://schemas.microsoft.com/office/powerpoint/2010/main" val="400439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Kuvatekstillinen sisältö">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 napsauttamalla</a:t>
            </a:r>
          </a:p>
        </p:txBody>
      </p:sp>
      <p:sp>
        <p:nvSpPr>
          <p:cNvPr id="5" name="Date Placeholder 4"/>
          <p:cNvSpPr>
            <a:spLocks noGrp="1"/>
          </p:cNvSpPr>
          <p:nvPr>
            <p:ph type="dt" sz="half" idx="10"/>
          </p:nvPr>
        </p:nvSpPr>
        <p:spPr/>
        <p:txBody>
          <a:bodyPr/>
          <a:lstStyle/>
          <a:p>
            <a:fld id="{AD65176A-E0FC-40F0-9EB6-1D61F178F80D}" type="datetimeFigureOut">
              <a:rPr lang="fi-FI" smtClean="0"/>
              <a:t>16.12.2025</a:t>
            </a:fld>
            <a:endParaRPr lang="fi-FI"/>
          </a:p>
        </p:txBody>
      </p:sp>
      <p:sp>
        <p:nvSpPr>
          <p:cNvPr id="6" name="Footer Placeholder 5"/>
          <p:cNvSpPr>
            <a:spLocks noGrp="1"/>
          </p:cNvSpPr>
          <p:nvPr>
            <p:ph type="ftr" sz="quarter" idx="11"/>
          </p:nvPr>
        </p:nvSpPr>
        <p:spPr/>
        <p:txBody>
          <a:bodyPr/>
          <a:lstStyle/>
          <a:p>
            <a:endParaRPr lang="fi-FI"/>
          </a:p>
        </p:txBody>
      </p:sp>
      <p:sp>
        <p:nvSpPr>
          <p:cNvPr id="7" name="Slide Number Placeholder 6"/>
          <p:cNvSpPr>
            <a:spLocks noGrp="1"/>
          </p:cNvSpPr>
          <p:nvPr>
            <p:ph type="sldNum" sz="quarter" idx="12"/>
          </p:nvPr>
        </p:nvSpPr>
        <p:spPr/>
        <p:txBody>
          <a:bodyPr/>
          <a:lstStyle/>
          <a:p>
            <a:fld id="{0D594DB4-1E92-4553-8474-65F2B4847EE6}" type="slidenum">
              <a:rPr lang="fi-FI" smtClean="0"/>
              <a:t>‹#›</a:t>
            </a:fld>
            <a:endParaRPr lang="fi-FI"/>
          </a:p>
        </p:txBody>
      </p:sp>
    </p:spTree>
    <p:extLst>
      <p:ext uri="{BB962C8B-B14F-4D97-AF65-F5344CB8AC3E}">
        <p14:creationId xmlns:p14="http://schemas.microsoft.com/office/powerpoint/2010/main" val="3652810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uvatekstillinen kuv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Lisää kuva napsauttamalla kuvaketta</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 napsauttamalla</a:t>
            </a:r>
          </a:p>
        </p:txBody>
      </p:sp>
      <p:sp>
        <p:nvSpPr>
          <p:cNvPr id="5" name="Date Placeholder 4"/>
          <p:cNvSpPr>
            <a:spLocks noGrp="1"/>
          </p:cNvSpPr>
          <p:nvPr>
            <p:ph type="dt" sz="half" idx="10"/>
          </p:nvPr>
        </p:nvSpPr>
        <p:spPr/>
        <p:txBody>
          <a:bodyPr/>
          <a:lstStyle/>
          <a:p>
            <a:fld id="{AD65176A-E0FC-40F0-9EB6-1D61F178F80D}" type="datetimeFigureOut">
              <a:rPr lang="fi-FI" smtClean="0"/>
              <a:t>16.12.2025</a:t>
            </a:fld>
            <a:endParaRPr lang="fi-FI"/>
          </a:p>
        </p:txBody>
      </p:sp>
      <p:sp>
        <p:nvSpPr>
          <p:cNvPr id="6" name="Footer Placeholder 5"/>
          <p:cNvSpPr>
            <a:spLocks noGrp="1"/>
          </p:cNvSpPr>
          <p:nvPr>
            <p:ph type="ftr" sz="quarter" idx="11"/>
          </p:nvPr>
        </p:nvSpPr>
        <p:spPr/>
        <p:txBody>
          <a:bodyPr/>
          <a:lstStyle/>
          <a:p>
            <a:endParaRPr lang="fi-FI"/>
          </a:p>
        </p:txBody>
      </p:sp>
      <p:sp>
        <p:nvSpPr>
          <p:cNvPr id="7" name="Slide Number Placeholder 6"/>
          <p:cNvSpPr>
            <a:spLocks noGrp="1"/>
          </p:cNvSpPr>
          <p:nvPr>
            <p:ph type="sldNum" sz="quarter" idx="12"/>
          </p:nvPr>
        </p:nvSpPr>
        <p:spPr/>
        <p:txBody>
          <a:bodyPr/>
          <a:lstStyle/>
          <a:p>
            <a:fld id="{0D594DB4-1E92-4553-8474-65F2B4847EE6}" type="slidenum">
              <a:rPr lang="fi-FI" smtClean="0"/>
              <a:t>‹#›</a:t>
            </a:fld>
            <a:endParaRPr lang="fi-FI"/>
          </a:p>
        </p:txBody>
      </p:sp>
    </p:spTree>
    <p:extLst>
      <p:ext uri="{BB962C8B-B14F-4D97-AF65-F5344CB8AC3E}">
        <p14:creationId xmlns:p14="http://schemas.microsoft.com/office/powerpoint/2010/main" val="2116145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65176A-E0FC-40F0-9EB6-1D61F178F80D}" type="datetimeFigureOut">
              <a:rPr lang="fi-FI" smtClean="0"/>
              <a:t>16.12.2025</a:t>
            </a:fld>
            <a:endParaRPr lang="fi-FI"/>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i-FI"/>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594DB4-1E92-4553-8474-65F2B4847EE6}" type="slidenum">
              <a:rPr lang="fi-FI" smtClean="0"/>
              <a:t>‹#›</a:t>
            </a:fld>
            <a:endParaRPr lang="fi-FI"/>
          </a:p>
        </p:txBody>
      </p:sp>
    </p:spTree>
    <p:extLst>
      <p:ext uri="{BB962C8B-B14F-4D97-AF65-F5344CB8AC3E}">
        <p14:creationId xmlns:p14="http://schemas.microsoft.com/office/powerpoint/2010/main" val="243782220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Monimutkaisia matemaattisia kaavoja liitutaululla">
            <a:extLst>
              <a:ext uri="{FF2B5EF4-FFF2-40B4-BE49-F238E27FC236}">
                <a16:creationId xmlns:a16="http://schemas.microsoft.com/office/drawing/2014/main" id="{6D6D712A-A298-2EFA-E01B-979ADF7D238F}"/>
              </a:ext>
            </a:extLst>
          </p:cNvPr>
          <p:cNvPicPr>
            <a:picLocks noChangeAspect="1"/>
          </p:cNvPicPr>
          <p:nvPr/>
        </p:nvPicPr>
        <p:blipFill>
          <a:blip r:embed="rId2"/>
          <a:srcRect t="7697" r="16117" b="1394"/>
          <a:stretch>
            <a:fillRect/>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39D72D15-C670-558F-3FD7-6515688124D5}"/>
              </a:ext>
            </a:extLst>
          </p:cNvPr>
          <p:cNvSpPr>
            <a:spLocks noGrp="1"/>
          </p:cNvSpPr>
          <p:nvPr>
            <p:ph type="ctrTitle"/>
          </p:nvPr>
        </p:nvSpPr>
        <p:spPr>
          <a:xfrm>
            <a:off x="477981" y="1122363"/>
            <a:ext cx="4023360" cy="3204134"/>
          </a:xfrm>
        </p:spPr>
        <p:txBody>
          <a:bodyPr anchor="b">
            <a:normAutofit/>
          </a:bodyPr>
          <a:lstStyle/>
          <a:p>
            <a:pPr algn="l"/>
            <a:r>
              <a:rPr lang="fi-FI" sz="4800">
                <a:solidFill>
                  <a:schemeClr val="bg1"/>
                </a:solidFill>
              </a:rPr>
              <a:t>Verkkokaupan suunnittelu</a:t>
            </a:r>
          </a:p>
        </p:txBody>
      </p:sp>
      <p:sp>
        <p:nvSpPr>
          <p:cNvPr id="3" name="Alaotsikko 2">
            <a:extLst>
              <a:ext uri="{FF2B5EF4-FFF2-40B4-BE49-F238E27FC236}">
                <a16:creationId xmlns:a16="http://schemas.microsoft.com/office/drawing/2014/main" id="{E7F3C496-AC08-049D-6516-C93912A31300}"/>
              </a:ext>
            </a:extLst>
          </p:cNvPr>
          <p:cNvSpPr>
            <a:spLocks noGrp="1"/>
          </p:cNvSpPr>
          <p:nvPr>
            <p:ph type="subTitle" idx="1"/>
          </p:nvPr>
        </p:nvSpPr>
        <p:spPr>
          <a:xfrm>
            <a:off x="477980" y="4872922"/>
            <a:ext cx="4023359" cy="1208141"/>
          </a:xfrm>
        </p:spPr>
        <p:txBody>
          <a:bodyPr>
            <a:normAutofit/>
          </a:bodyPr>
          <a:lstStyle/>
          <a:p>
            <a:pPr algn="l"/>
            <a:r>
              <a:rPr lang="fi-FI" sz="2000">
                <a:solidFill>
                  <a:schemeClr val="bg1"/>
                </a:solidFill>
              </a:rPr>
              <a:t>Jere, Justus ja Santtu</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92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B06DB75C-BCC6-F7A1-D3A6-7DDCBB4C807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tuotesivu</a:t>
            </a:r>
          </a:p>
        </p:txBody>
      </p:sp>
      <p:pic>
        <p:nvPicPr>
          <p:cNvPr id="5" name="Sisällön paikkamerkki 4">
            <a:extLst>
              <a:ext uri="{FF2B5EF4-FFF2-40B4-BE49-F238E27FC236}">
                <a16:creationId xmlns:a16="http://schemas.microsoft.com/office/drawing/2014/main" id="{B50F614A-4AD2-9357-C905-409EB963C46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0045" y="1675227"/>
            <a:ext cx="7811909" cy="4394199"/>
          </a:xfrm>
          <a:prstGeom prst="rect">
            <a:avLst/>
          </a:prstGeom>
        </p:spPr>
      </p:pic>
    </p:spTree>
    <p:extLst>
      <p:ext uri="{BB962C8B-B14F-4D97-AF65-F5344CB8AC3E}">
        <p14:creationId xmlns:p14="http://schemas.microsoft.com/office/powerpoint/2010/main" val="1278303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ECC0EA9B-059D-3021-4424-05F1ADEE08F7}"/>
              </a:ext>
            </a:extLst>
          </p:cNvPr>
          <p:cNvSpPr>
            <a:spLocks noGrp="1"/>
          </p:cNvSpPr>
          <p:nvPr>
            <p:ph type="title"/>
          </p:nvPr>
        </p:nvSpPr>
        <p:spPr>
          <a:xfrm>
            <a:off x="1043631" y="809898"/>
            <a:ext cx="10173010" cy="1554480"/>
          </a:xfrm>
        </p:spPr>
        <p:txBody>
          <a:bodyPr anchor="ctr">
            <a:normAutofit/>
          </a:bodyPr>
          <a:lstStyle/>
          <a:p>
            <a:r>
              <a:rPr lang="fi-FI" sz="4800"/>
              <a:t>Palaverimuistiot, työnjako </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Sisällön paikkamerkki 2">
            <a:extLst>
              <a:ext uri="{FF2B5EF4-FFF2-40B4-BE49-F238E27FC236}">
                <a16:creationId xmlns:a16="http://schemas.microsoft.com/office/drawing/2014/main" id="{68FFB190-2A32-7A74-90E0-3B8BF88271FC}"/>
              </a:ext>
            </a:extLst>
          </p:cNvPr>
          <p:cNvGraphicFramePr>
            <a:graphicFrameLocks noGrp="1"/>
          </p:cNvGraphicFramePr>
          <p:nvPr>
            <p:ph idx="1"/>
            <p:extLst>
              <p:ext uri="{D42A27DB-BD31-4B8C-83A1-F6EECF244321}">
                <p14:modId xmlns:p14="http://schemas.microsoft.com/office/powerpoint/2010/main" val="146428032"/>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3080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86570CED-2313-A64A-E472-40B1287E7447}"/>
              </a:ext>
            </a:extLst>
          </p:cNvPr>
          <p:cNvSpPr>
            <a:spLocks noGrp="1"/>
          </p:cNvSpPr>
          <p:nvPr>
            <p:ph type="title"/>
          </p:nvPr>
        </p:nvSpPr>
        <p:spPr>
          <a:xfrm>
            <a:off x="556532" y="506063"/>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GANTT, aikataulu</a:t>
            </a:r>
          </a:p>
        </p:txBody>
      </p:sp>
      <p:pic>
        <p:nvPicPr>
          <p:cNvPr id="5" name="Sisällön paikkamerkki 4" descr="Kuva, joka sisältää kohteen teksti, kuvakaappaus, numero, Samansuuntainen">
            <a:extLst>
              <a:ext uri="{FF2B5EF4-FFF2-40B4-BE49-F238E27FC236}">
                <a16:creationId xmlns:a16="http://schemas.microsoft.com/office/drawing/2014/main" id="{96E6A708-4009-EB7B-BAE2-9745A176FE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532" y="1254929"/>
            <a:ext cx="11078936" cy="5234796"/>
          </a:xfrm>
          <a:prstGeom prst="rect">
            <a:avLst/>
          </a:prstGeom>
        </p:spPr>
      </p:pic>
    </p:spTree>
    <p:extLst>
      <p:ext uri="{BB962C8B-B14F-4D97-AF65-F5344CB8AC3E}">
        <p14:creationId xmlns:p14="http://schemas.microsoft.com/office/powerpoint/2010/main" val="1458581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B04A80B-9287-EB9F-7C9F-DDEC8FC042C8}"/>
              </a:ext>
            </a:extLst>
          </p:cNvPr>
          <p:cNvSpPr>
            <a:spLocks noGrp="1"/>
          </p:cNvSpPr>
          <p:nvPr>
            <p:ph type="title"/>
          </p:nvPr>
        </p:nvSpPr>
        <p:spPr>
          <a:xfrm>
            <a:off x="6823878" y="741391"/>
            <a:ext cx="4491821" cy="1616203"/>
          </a:xfrm>
        </p:spPr>
        <p:txBody>
          <a:bodyPr anchor="b">
            <a:normAutofit/>
          </a:bodyPr>
          <a:lstStyle/>
          <a:p>
            <a:r>
              <a:rPr lang="fi-FI" sz="3200"/>
              <a:t>Käyttäjätarinat</a:t>
            </a:r>
          </a:p>
        </p:txBody>
      </p:sp>
      <p:pic>
        <p:nvPicPr>
          <p:cNvPr id="5" name="Picture 4" descr="Käsi piirros kuva lajiteltu jälki ruuat ja juomat">
            <a:extLst>
              <a:ext uri="{FF2B5EF4-FFF2-40B4-BE49-F238E27FC236}">
                <a16:creationId xmlns:a16="http://schemas.microsoft.com/office/drawing/2014/main" id="{6602BDAA-3C1D-3000-6AE4-615D1149E36B}"/>
              </a:ext>
            </a:extLst>
          </p:cNvPr>
          <p:cNvPicPr>
            <a:picLocks noChangeAspect="1"/>
          </p:cNvPicPr>
          <p:nvPr/>
        </p:nvPicPr>
        <p:blipFill>
          <a:blip r:embed="rId2"/>
          <a:srcRect l="8738" r="17040"/>
          <a:stretch>
            <a:fillRect/>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isällön paikkamerkki 2">
            <a:extLst>
              <a:ext uri="{FF2B5EF4-FFF2-40B4-BE49-F238E27FC236}">
                <a16:creationId xmlns:a16="http://schemas.microsoft.com/office/drawing/2014/main" id="{1B17C87B-4544-5F29-AB9B-C84A8BAB3D87}"/>
              </a:ext>
            </a:extLst>
          </p:cNvPr>
          <p:cNvSpPr>
            <a:spLocks noGrp="1"/>
          </p:cNvSpPr>
          <p:nvPr>
            <p:ph idx="1"/>
          </p:nvPr>
        </p:nvSpPr>
        <p:spPr>
          <a:xfrm>
            <a:off x="6823878" y="2533476"/>
            <a:ext cx="4491820" cy="3447832"/>
          </a:xfrm>
        </p:spPr>
        <p:txBody>
          <a:bodyPr anchor="t">
            <a:normAutofit/>
          </a:bodyPr>
          <a:lstStyle/>
          <a:p>
            <a:pPr marL="457200" lvl="1" indent="0">
              <a:spcBef>
                <a:spcPts val="1200"/>
              </a:spcBef>
              <a:spcAft>
                <a:spcPts val="300"/>
              </a:spcAft>
              <a:buNone/>
              <a:tabLst>
                <a:tab pos="545465" algn="l"/>
              </a:tabLst>
            </a:pPr>
            <a:r>
              <a:rPr lang="fi-FI" sz="2000" b="1" i="1" dirty="0">
                <a:effectLst/>
                <a:latin typeface="Arial" panose="020B0604020202020204" pitchFamily="34" charset="0"/>
                <a:ea typeface="Times New Roman" panose="02020603050405020304" pitchFamily="18" charset="0"/>
              </a:rPr>
              <a:t>User </a:t>
            </a:r>
            <a:r>
              <a:rPr lang="fi-FI" sz="2000" b="1" i="1" dirty="0" err="1">
                <a:effectLst/>
                <a:latin typeface="Arial" panose="020B0604020202020204" pitchFamily="34" charset="0"/>
                <a:ea typeface="Times New Roman" panose="02020603050405020304" pitchFamily="18" charset="0"/>
              </a:rPr>
              <a:t>story</a:t>
            </a:r>
            <a:r>
              <a:rPr lang="fi-FI" sz="2000" b="1" i="1" dirty="0">
                <a:effectLst/>
                <a:latin typeface="Arial" panose="020B0604020202020204" pitchFamily="34" charset="0"/>
                <a:ea typeface="Times New Roman" panose="02020603050405020304" pitchFamily="18" charset="0"/>
              </a:rPr>
              <a:t> 1</a:t>
            </a:r>
          </a:p>
          <a:p>
            <a:r>
              <a:rPr lang="fi-FI" sz="2000" dirty="0">
                <a:effectLst/>
                <a:latin typeface="Arial" panose="020B0604020202020204" pitchFamily="34" charset="0"/>
                <a:ea typeface="Times New Roman" panose="02020603050405020304" pitchFamily="18" charset="0"/>
              </a:rPr>
              <a:t>Tarve laajentaa ruokakauppa verkkoon yrityksen ja palvelun laajentamiseksi</a:t>
            </a:r>
            <a:endParaRPr lang="fi-FI" sz="2000" dirty="0">
              <a:effectLst/>
              <a:latin typeface="Times New Roman" panose="02020603050405020304" pitchFamily="18" charset="0"/>
              <a:ea typeface="Times New Roman" panose="02020603050405020304" pitchFamily="18" charset="0"/>
            </a:endParaRPr>
          </a:p>
          <a:p>
            <a:pPr marL="457200" lvl="1" indent="0">
              <a:spcBef>
                <a:spcPts val="1200"/>
              </a:spcBef>
              <a:spcAft>
                <a:spcPts val="300"/>
              </a:spcAft>
              <a:buNone/>
              <a:tabLst>
                <a:tab pos="545465" algn="l"/>
              </a:tabLst>
            </a:pPr>
            <a:r>
              <a:rPr lang="fi-FI" sz="2000" b="1" i="1" dirty="0">
                <a:effectLst/>
                <a:latin typeface="Arial" panose="020B0604020202020204" pitchFamily="34" charset="0"/>
                <a:ea typeface="Times New Roman" panose="02020603050405020304" pitchFamily="18" charset="0"/>
              </a:rPr>
              <a:t>User </a:t>
            </a:r>
            <a:r>
              <a:rPr lang="fi-FI" sz="2000" b="1" i="1" dirty="0" err="1">
                <a:effectLst/>
                <a:latin typeface="Arial" panose="020B0604020202020204" pitchFamily="34" charset="0"/>
                <a:ea typeface="Times New Roman" panose="02020603050405020304" pitchFamily="18" charset="0"/>
              </a:rPr>
              <a:t>story</a:t>
            </a:r>
            <a:r>
              <a:rPr lang="fi-FI" sz="2000" b="1" i="1" dirty="0">
                <a:effectLst/>
                <a:latin typeface="Arial" panose="020B0604020202020204" pitchFamily="34" charset="0"/>
                <a:ea typeface="Times New Roman" panose="02020603050405020304" pitchFamily="18" charset="0"/>
              </a:rPr>
              <a:t> 2</a:t>
            </a:r>
          </a:p>
          <a:p>
            <a:r>
              <a:rPr lang="fi-FI" sz="2000" dirty="0">
                <a:effectLst/>
                <a:latin typeface="Arial" panose="020B0604020202020204" pitchFamily="34" charset="0"/>
                <a:ea typeface="Times New Roman" panose="02020603050405020304" pitchFamily="18" charset="0"/>
              </a:rPr>
              <a:t>Tarve kuljettaa ruokaa kotiovelle, jolloin sen saaminen olisi helpompaa</a:t>
            </a:r>
            <a:endParaRPr lang="fi-FI"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88661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F53954-8E79-A2CD-E780-2BD983F87C2B}"/>
              </a:ext>
            </a:extLst>
          </p:cNvPr>
          <p:cNvPicPr>
            <a:picLocks noChangeAspect="1"/>
          </p:cNvPicPr>
          <p:nvPr/>
        </p:nvPicPr>
        <p:blipFill>
          <a:blip r:embed="rId2">
            <a:duotone>
              <a:schemeClr val="bg2">
                <a:shade val="45000"/>
                <a:satMod val="135000"/>
              </a:schemeClr>
              <a:prstClr val="white"/>
            </a:duotone>
          </a:blip>
          <a:srcRect t="8706" b="10067"/>
          <a:stretch>
            <a:fill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66681628-51F5-3297-509C-7E789EC55304}"/>
              </a:ext>
            </a:extLst>
          </p:cNvPr>
          <p:cNvSpPr>
            <a:spLocks noGrp="1"/>
          </p:cNvSpPr>
          <p:nvPr>
            <p:ph type="title"/>
          </p:nvPr>
        </p:nvSpPr>
        <p:spPr>
          <a:xfrm>
            <a:off x="838200" y="365125"/>
            <a:ext cx="10515600" cy="1325563"/>
          </a:xfrm>
        </p:spPr>
        <p:txBody>
          <a:bodyPr>
            <a:normAutofit/>
          </a:bodyPr>
          <a:lstStyle/>
          <a:p>
            <a:r>
              <a:rPr lang="fi-FI" dirty="0"/>
              <a:t>Käyttäjätapaus</a:t>
            </a:r>
          </a:p>
        </p:txBody>
      </p:sp>
      <p:graphicFrame>
        <p:nvGraphicFramePr>
          <p:cNvPr id="5" name="Sisällön paikkamerkki 2">
            <a:extLst>
              <a:ext uri="{FF2B5EF4-FFF2-40B4-BE49-F238E27FC236}">
                <a16:creationId xmlns:a16="http://schemas.microsoft.com/office/drawing/2014/main" id="{C423676F-F6FD-6FA8-5CA5-D6C305A9E901}"/>
              </a:ext>
            </a:extLst>
          </p:cNvPr>
          <p:cNvGraphicFramePr>
            <a:graphicFrameLocks noGrp="1"/>
          </p:cNvGraphicFramePr>
          <p:nvPr>
            <p:ph idx="1"/>
            <p:extLst>
              <p:ext uri="{D42A27DB-BD31-4B8C-83A1-F6EECF244321}">
                <p14:modId xmlns:p14="http://schemas.microsoft.com/office/powerpoint/2010/main" val="809971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2410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1A61F6F6-3378-961F-D409-F9058F4555C3}"/>
              </a:ext>
            </a:extLst>
          </p:cNvPr>
          <p:cNvSpPr>
            <a:spLocks noGrp="1"/>
          </p:cNvSpPr>
          <p:nvPr>
            <p:ph type="title"/>
          </p:nvPr>
        </p:nvSpPr>
        <p:spPr>
          <a:xfrm>
            <a:off x="466722" y="586855"/>
            <a:ext cx="3201366" cy="3387497"/>
          </a:xfrm>
        </p:spPr>
        <p:txBody>
          <a:bodyPr anchor="b">
            <a:normAutofit/>
          </a:bodyPr>
          <a:lstStyle/>
          <a:p>
            <a:pPr algn="r"/>
            <a:r>
              <a:rPr lang="fi-FI" sz="2800">
                <a:solidFill>
                  <a:srgbClr val="FFFFFF"/>
                </a:solidFill>
              </a:rPr>
              <a:t>Vaatimusmäärittely</a:t>
            </a:r>
          </a:p>
        </p:txBody>
      </p:sp>
      <p:sp>
        <p:nvSpPr>
          <p:cNvPr id="22" name="Sisällön paikkamerkki 2">
            <a:extLst>
              <a:ext uri="{FF2B5EF4-FFF2-40B4-BE49-F238E27FC236}">
                <a16:creationId xmlns:a16="http://schemas.microsoft.com/office/drawing/2014/main" id="{4B0356AB-FD7D-C063-A1AB-0B4A07D926D0}"/>
              </a:ext>
            </a:extLst>
          </p:cNvPr>
          <p:cNvSpPr>
            <a:spLocks noGrp="1"/>
          </p:cNvSpPr>
          <p:nvPr>
            <p:ph idx="1"/>
          </p:nvPr>
        </p:nvSpPr>
        <p:spPr>
          <a:xfrm>
            <a:off x="4810259" y="649480"/>
            <a:ext cx="6555347" cy="5546047"/>
          </a:xfrm>
        </p:spPr>
        <p:txBody>
          <a:bodyPr anchor="ctr">
            <a:normAutofit/>
          </a:bodyPr>
          <a:lstStyle/>
          <a:p>
            <a:pPr marL="457200" lvl="1" indent="0">
              <a:spcBef>
                <a:spcPts val="1200"/>
              </a:spcBef>
              <a:spcAft>
                <a:spcPts val="300"/>
              </a:spcAft>
              <a:buNone/>
              <a:tabLst>
                <a:tab pos="545465" algn="l"/>
              </a:tabLst>
            </a:pPr>
            <a:r>
              <a:rPr lang="fi-FI" sz="1300" b="1" i="1" dirty="0">
                <a:effectLst/>
                <a:latin typeface="Arial" panose="020B0604020202020204" pitchFamily="34" charset="0"/>
                <a:ea typeface="Times New Roman" panose="02020603050405020304" pitchFamily="18" charset="0"/>
              </a:rPr>
              <a:t>1.Tuote</a:t>
            </a:r>
          </a:p>
          <a:p>
            <a:r>
              <a:rPr lang="fi-FI" sz="1300" dirty="0">
                <a:effectLst/>
                <a:latin typeface="Arial" panose="020B0604020202020204" pitchFamily="34" charset="0"/>
                <a:ea typeface="Times New Roman" panose="02020603050405020304" pitchFamily="18" charset="0"/>
              </a:rPr>
              <a:t>Sivuston tarkoitus on tarjota asiakkaille palvelua, jossa he voivat tilata ruokaa. Tuotteessa täytyy olla hallintapaneeli ylempiarvoisille käyttäjille, kuten työntekijöille </a:t>
            </a:r>
            <a:endParaRPr lang="fi-FI" sz="1300" dirty="0">
              <a:effectLst/>
              <a:latin typeface="Times New Roman" panose="02020603050405020304" pitchFamily="18" charset="0"/>
              <a:ea typeface="Times New Roman" panose="02020603050405020304" pitchFamily="18" charset="0"/>
            </a:endParaRPr>
          </a:p>
          <a:p>
            <a:pPr marL="0" lvl="0" indent="0">
              <a:spcBef>
                <a:spcPts val="1200"/>
              </a:spcBef>
              <a:spcAft>
                <a:spcPts val="300"/>
              </a:spcAft>
              <a:buNone/>
              <a:tabLst>
                <a:tab pos="274320" algn="l"/>
              </a:tabLst>
            </a:pPr>
            <a:r>
              <a:rPr lang="fi-FI" sz="1300" b="1" kern="1600" dirty="0">
                <a:effectLst/>
                <a:latin typeface="Arial" panose="020B0604020202020204" pitchFamily="34" charset="0"/>
                <a:ea typeface="Times New Roman" panose="02020603050405020304" pitchFamily="18" charset="0"/>
              </a:rPr>
              <a:t>2. Yleiskuvaus</a:t>
            </a:r>
          </a:p>
          <a:p>
            <a:r>
              <a:rPr lang="fi-FI" sz="1300" dirty="0">
                <a:effectLst/>
                <a:latin typeface="Arial" panose="020B0604020202020204" pitchFamily="34" charset="0"/>
                <a:ea typeface="Times New Roman" panose="02020603050405020304" pitchFamily="18" charset="0"/>
              </a:rPr>
              <a:t>Sivusto ei ole isomman ekosysteemin tai palvelun osa, vaan toimii omana ”</a:t>
            </a:r>
            <a:r>
              <a:rPr lang="fi-FI" sz="1300" dirty="0" err="1">
                <a:effectLst/>
                <a:latin typeface="Arial" panose="020B0604020202020204" pitchFamily="34" charset="0"/>
                <a:ea typeface="Times New Roman" panose="02020603050405020304" pitchFamily="18" charset="0"/>
              </a:rPr>
              <a:t>standalone</a:t>
            </a:r>
            <a:r>
              <a:rPr lang="fi-FI" sz="1300" dirty="0">
                <a:effectLst/>
                <a:latin typeface="Arial" panose="020B0604020202020204" pitchFamily="34" charset="0"/>
                <a:ea typeface="Times New Roman" panose="02020603050405020304" pitchFamily="18" charset="0"/>
              </a:rPr>
              <a:t>” sivustona. Sivusto voi tarvita apin maksun suorittamiseen*</a:t>
            </a:r>
            <a:endParaRPr lang="fi-FI" sz="1300" dirty="0">
              <a:effectLst/>
              <a:latin typeface="Times New Roman" panose="02020603050405020304" pitchFamily="18" charset="0"/>
              <a:ea typeface="Times New Roman" panose="02020603050405020304" pitchFamily="18" charset="0"/>
            </a:endParaRPr>
          </a:p>
          <a:p>
            <a:r>
              <a:rPr lang="fi-FI" sz="1300" dirty="0">
                <a:effectLst/>
                <a:latin typeface="Arial" panose="020B0604020202020204" pitchFamily="34" charset="0"/>
                <a:ea typeface="Times New Roman" panose="02020603050405020304" pitchFamily="18" charset="0"/>
              </a:rPr>
              <a:t>Sivusto on toimittava mobiili- sekä suurnäyttöisillä laitteilla (tietokone) </a:t>
            </a:r>
            <a:r>
              <a:rPr lang="fi-FI" sz="1300" dirty="0" err="1">
                <a:effectLst/>
                <a:latin typeface="Arial" panose="020B0604020202020204" pitchFamily="34" charset="0"/>
                <a:ea typeface="Times New Roman" panose="02020603050405020304" pitchFamily="18" charset="0"/>
              </a:rPr>
              <a:t>responsiivisesti</a:t>
            </a:r>
            <a:r>
              <a:rPr lang="fi-FI" sz="1300" dirty="0">
                <a:effectLst/>
                <a:latin typeface="Arial" panose="020B0604020202020204" pitchFamily="34" charset="0"/>
                <a:ea typeface="Times New Roman" panose="02020603050405020304" pitchFamily="18" charset="0"/>
              </a:rPr>
              <a:t>, sekä kaikki ominaisuudet täytyy olla saatavilla molemmille laitteistoille. Lataus ajat sivustolle täytyy myös olla alle 1 sekunnin keskivertolaitteelle (internet nopeutta ei oteta huomioon). Keskivertolaitteen ”testauksen” saa </a:t>
            </a:r>
            <a:r>
              <a:rPr lang="fi-FI" sz="1300" dirty="0" err="1">
                <a:effectLst/>
                <a:latin typeface="Arial" panose="020B0604020202020204" pitchFamily="34" charset="0"/>
                <a:ea typeface="Times New Roman" panose="02020603050405020304" pitchFamily="18" charset="0"/>
              </a:rPr>
              <a:t>chromen</a:t>
            </a:r>
            <a:r>
              <a:rPr lang="fi-FI" sz="1300" dirty="0">
                <a:effectLst/>
                <a:latin typeface="Arial" panose="020B0604020202020204" pitchFamily="34" charset="0"/>
                <a:ea typeface="Times New Roman" panose="02020603050405020304" pitchFamily="18" charset="0"/>
              </a:rPr>
              <a:t> tai </a:t>
            </a:r>
            <a:r>
              <a:rPr lang="fi-FI" sz="1300" dirty="0" err="1">
                <a:effectLst/>
                <a:latin typeface="Arial" panose="020B0604020202020204" pitchFamily="34" charset="0"/>
                <a:ea typeface="Times New Roman" panose="02020603050405020304" pitchFamily="18" charset="0"/>
              </a:rPr>
              <a:t>edgen</a:t>
            </a:r>
            <a:r>
              <a:rPr lang="fi-FI" sz="1300" dirty="0">
                <a:effectLst/>
                <a:latin typeface="Arial" panose="020B0604020202020204" pitchFamily="34" charset="0"/>
                <a:ea typeface="Times New Roman" panose="02020603050405020304" pitchFamily="18" charset="0"/>
              </a:rPr>
              <a:t> </a:t>
            </a:r>
            <a:r>
              <a:rPr lang="fi-FI" sz="1300" dirty="0" err="1">
                <a:effectLst/>
                <a:latin typeface="Arial" panose="020B0604020202020204" pitchFamily="34" charset="0"/>
                <a:ea typeface="Times New Roman" panose="02020603050405020304" pitchFamily="18" charset="0"/>
              </a:rPr>
              <a:t>dev-toolista</a:t>
            </a:r>
            <a:r>
              <a:rPr lang="fi-FI" sz="1300" dirty="0">
                <a:effectLst/>
                <a:latin typeface="Arial" panose="020B0604020202020204" pitchFamily="34" charset="0"/>
                <a:ea typeface="Times New Roman" panose="02020603050405020304" pitchFamily="18" charset="0"/>
              </a:rPr>
              <a:t>, kun suorittimen nopeutta hidastaa muutaman kymmenen prosentin (riippuu laitteesta).</a:t>
            </a:r>
            <a:endParaRPr lang="fi-FI" sz="1300" dirty="0">
              <a:effectLst/>
              <a:latin typeface="Times New Roman" panose="02020603050405020304" pitchFamily="18" charset="0"/>
              <a:ea typeface="Times New Roman" panose="02020603050405020304" pitchFamily="18" charset="0"/>
            </a:endParaRPr>
          </a:p>
          <a:p>
            <a:pPr marL="457200" lvl="1" indent="0">
              <a:spcBef>
                <a:spcPts val="1200"/>
              </a:spcBef>
              <a:spcAft>
                <a:spcPts val="300"/>
              </a:spcAft>
              <a:buNone/>
              <a:tabLst>
                <a:tab pos="545465" algn="l"/>
              </a:tabLst>
            </a:pPr>
            <a:r>
              <a:rPr lang="fi-FI" sz="1300" b="1" i="1" dirty="0">
                <a:effectLst/>
                <a:latin typeface="Arial" panose="020B0604020202020204" pitchFamily="34" charset="0"/>
                <a:ea typeface="Times New Roman" panose="02020603050405020304" pitchFamily="18" charset="0"/>
              </a:rPr>
              <a:t>3. Toiminta</a:t>
            </a:r>
          </a:p>
          <a:p>
            <a:r>
              <a:rPr lang="fi-FI" sz="1300" dirty="0">
                <a:effectLst/>
                <a:latin typeface="Arial" panose="020B0604020202020204" pitchFamily="34" charset="0"/>
                <a:ea typeface="Times New Roman" panose="02020603050405020304" pitchFamily="18" charset="0"/>
              </a:rPr>
              <a:t>Käyttäjä voi katsoa tuotteita, sekä lisätä niitä omaan ostoskoriin. Ostoskorissa näkyy lisäämät tuotteet, sekä ne tallentuvat tietokantaan, monella laitteella käytettävyyden takaamiseksi. Jos ja kun käyttäjä tekee tilauksen, hallintapaneeliin tulee ilmoitus, josta työntekijät voivat muuttaa tilauksen tilaa, sekä katsoa, mitä tilaukseen kuuluu.</a:t>
            </a:r>
            <a:endParaRPr lang="fi-FI" sz="1300" dirty="0">
              <a:effectLst/>
              <a:latin typeface="Times New Roman" panose="02020603050405020304" pitchFamily="18" charset="0"/>
              <a:ea typeface="Times New Roman" panose="02020603050405020304" pitchFamily="18" charset="0"/>
            </a:endParaRPr>
          </a:p>
          <a:p>
            <a:pPr marL="457200" lvl="1" indent="0">
              <a:spcBef>
                <a:spcPts val="1200"/>
              </a:spcBef>
              <a:spcAft>
                <a:spcPts val="300"/>
              </a:spcAft>
              <a:buNone/>
              <a:tabLst>
                <a:tab pos="545465" algn="l"/>
              </a:tabLst>
            </a:pPr>
            <a:r>
              <a:rPr lang="fi-FI" sz="1300" b="1" i="1" dirty="0">
                <a:effectLst/>
                <a:latin typeface="Arial" panose="020B0604020202020204" pitchFamily="34" charset="0"/>
                <a:ea typeface="Times New Roman" panose="02020603050405020304" pitchFamily="18" charset="0"/>
              </a:rPr>
              <a:t>4. Käyttäjät</a:t>
            </a:r>
          </a:p>
          <a:p>
            <a:r>
              <a:rPr lang="fi-FI" sz="1300" dirty="0">
                <a:effectLst/>
                <a:latin typeface="Arial" panose="020B0604020202020204" pitchFamily="34" charset="0"/>
                <a:ea typeface="Times New Roman" panose="02020603050405020304" pitchFamily="18" charset="0"/>
              </a:rPr>
              <a:t>Käyttäjän on mahdollista tilata, maksaa*, sekä tarkistaa tuotteen tietoja, kuten niiden varaston saatavuuden</a:t>
            </a:r>
            <a:endParaRPr lang="fi-FI" sz="1300" dirty="0">
              <a:effectLst/>
              <a:latin typeface="Times New Roman" panose="02020603050405020304" pitchFamily="18" charset="0"/>
              <a:ea typeface="Times New Roman" panose="02020603050405020304" pitchFamily="18" charset="0"/>
            </a:endParaRPr>
          </a:p>
          <a:p>
            <a:endParaRPr lang="fi-FI" sz="1300" dirty="0"/>
          </a:p>
        </p:txBody>
      </p:sp>
    </p:spTree>
    <p:extLst>
      <p:ext uri="{BB962C8B-B14F-4D97-AF65-F5344CB8AC3E}">
        <p14:creationId xmlns:p14="http://schemas.microsoft.com/office/powerpoint/2010/main" val="1578401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1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8" name="Oval 1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1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1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1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1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2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2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6" name="Group 2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Otsikko 1">
            <a:extLst>
              <a:ext uri="{FF2B5EF4-FFF2-40B4-BE49-F238E27FC236}">
                <a16:creationId xmlns:a16="http://schemas.microsoft.com/office/drawing/2014/main" id="{275BBDB9-C132-5222-D0BA-C47886863BC6}"/>
              </a:ext>
            </a:extLst>
          </p:cNvPr>
          <p:cNvSpPr>
            <a:spLocks noGrp="1"/>
          </p:cNvSpPr>
          <p:nvPr>
            <p:ph type="title"/>
          </p:nvPr>
        </p:nvSpPr>
        <p:spPr>
          <a:xfrm>
            <a:off x="630936" y="630936"/>
            <a:ext cx="4989918" cy="5478640"/>
          </a:xfrm>
          <a:noFill/>
        </p:spPr>
        <p:txBody>
          <a:bodyPr anchor="ctr">
            <a:normAutofit/>
          </a:bodyPr>
          <a:lstStyle/>
          <a:p>
            <a:r>
              <a:rPr lang="fi-FI" sz="4800">
                <a:solidFill>
                  <a:schemeClr val="bg1"/>
                </a:solidFill>
              </a:rPr>
              <a:t>Verkkosivun rakenne</a:t>
            </a:r>
          </a:p>
        </p:txBody>
      </p:sp>
      <p:sp>
        <p:nvSpPr>
          <p:cNvPr id="47" name="Rectangle 3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isällön paikkamerkki 2">
            <a:extLst>
              <a:ext uri="{FF2B5EF4-FFF2-40B4-BE49-F238E27FC236}">
                <a16:creationId xmlns:a16="http://schemas.microsoft.com/office/drawing/2014/main" id="{C499A2F3-2963-C500-98F9-E7CF13D08BC4}"/>
              </a:ext>
            </a:extLst>
          </p:cNvPr>
          <p:cNvSpPr>
            <a:spLocks noGrp="1"/>
          </p:cNvSpPr>
          <p:nvPr>
            <p:ph idx="1"/>
          </p:nvPr>
        </p:nvSpPr>
        <p:spPr>
          <a:xfrm>
            <a:off x="6041946" y="630936"/>
            <a:ext cx="4982273" cy="5478672"/>
          </a:xfrm>
          <a:noFill/>
        </p:spPr>
        <p:txBody>
          <a:bodyPr vert="horz" lIns="91440" tIns="45720" rIns="91440" bIns="45720" numCol="2" rtlCol="0" anchor="ctr">
            <a:normAutofit/>
          </a:bodyPr>
          <a:lstStyle/>
          <a:p>
            <a:pPr>
              <a:spcBef>
                <a:spcPts val="500"/>
              </a:spcBef>
            </a:pPr>
            <a:r>
              <a:rPr lang="fi-FI" sz="1500" b="1">
                <a:solidFill>
                  <a:schemeClr val="bg1"/>
                </a:solidFill>
              </a:rPr>
              <a:t>Landing page</a:t>
            </a:r>
            <a:endParaRPr lang="fi-FI" sz="1500" b="1">
              <a:solidFill>
                <a:schemeClr val="bg1"/>
              </a:solidFill>
              <a:ea typeface="Calibri" panose="020F0502020204030204"/>
              <a:cs typeface="Calibri" panose="020F0502020204030204"/>
            </a:endParaRPr>
          </a:p>
          <a:p>
            <a:pPr>
              <a:spcBef>
                <a:spcPts val="500"/>
              </a:spcBef>
            </a:pPr>
            <a:r>
              <a:rPr lang="fi-FI" sz="1500">
                <a:solidFill>
                  <a:schemeClr val="bg1"/>
                </a:solidFill>
              </a:rPr>
              <a:t>- Navigointi</a:t>
            </a:r>
            <a:endParaRPr lang="fi-FI" sz="1500">
              <a:solidFill>
                <a:schemeClr val="bg1"/>
              </a:solidFill>
              <a:ea typeface="Calibri" panose="020F0502020204030204"/>
              <a:cs typeface="Calibri" panose="020F0502020204030204"/>
            </a:endParaRPr>
          </a:p>
          <a:p>
            <a:pPr>
              <a:spcBef>
                <a:spcPts val="500"/>
              </a:spcBef>
            </a:pPr>
            <a:r>
              <a:rPr lang="fi-FI" sz="1500">
                <a:solidFill>
                  <a:schemeClr val="bg1"/>
                </a:solidFill>
              </a:rPr>
              <a:t>- Hero</a:t>
            </a:r>
            <a:endParaRPr lang="fi-FI" sz="1500">
              <a:solidFill>
                <a:schemeClr val="bg1"/>
              </a:solidFill>
              <a:ea typeface="Calibri" panose="020F0502020204030204"/>
              <a:cs typeface="Calibri" panose="020F0502020204030204"/>
            </a:endParaRPr>
          </a:p>
          <a:p>
            <a:pPr>
              <a:spcBef>
                <a:spcPts val="500"/>
              </a:spcBef>
            </a:pPr>
            <a:r>
              <a:rPr lang="fi-FI" sz="1500">
                <a:solidFill>
                  <a:schemeClr val="bg1"/>
                </a:solidFill>
              </a:rPr>
              <a:t>- Kategoriat</a:t>
            </a:r>
            <a:endParaRPr lang="fi-FI" sz="1500">
              <a:solidFill>
                <a:schemeClr val="bg1"/>
              </a:solidFill>
              <a:ea typeface="Calibri" panose="020F0502020204030204"/>
              <a:cs typeface="Calibri" panose="020F0502020204030204"/>
            </a:endParaRPr>
          </a:p>
          <a:p>
            <a:pPr>
              <a:spcBef>
                <a:spcPts val="500"/>
              </a:spcBef>
            </a:pPr>
            <a:r>
              <a:rPr lang="fi-FI" sz="1500">
                <a:solidFill>
                  <a:schemeClr val="bg1"/>
                </a:solidFill>
              </a:rPr>
              <a:t>- Mainokset</a:t>
            </a:r>
            <a:endParaRPr lang="fi-FI" sz="1500">
              <a:solidFill>
                <a:schemeClr val="bg1"/>
              </a:solidFill>
              <a:ea typeface="Calibri" panose="020F0502020204030204"/>
              <a:cs typeface="Calibri" panose="020F0502020204030204"/>
            </a:endParaRPr>
          </a:p>
          <a:p>
            <a:pPr>
              <a:spcBef>
                <a:spcPts val="500"/>
              </a:spcBef>
            </a:pPr>
            <a:r>
              <a:rPr lang="fi-FI" sz="1500">
                <a:solidFill>
                  <a:schemeClr val="bg1"/>
                </a:solidFill>
              </a:rPr>
              <a:t>- Tuoteehdotukset</a:t>
            </a:r>
            <a:endParaRPr lang="fi-FI" sz="1500">
              <a:solidFill>
                <a:schemeClr val="bg1"/>
              </a:solidFill>
              <a:ea typeface="Calibri" panose="020F0502020204030204"/>
              <a:cs typeface="Calibri" panose="020F0502020204030204"/>
            </a:endParaRPr>
          </a:p>
          <a:p>
            <a:pPr>
              <a:spcBef>
                <a:spcPts val="500"/>
              </a:spcBef>
            </a:pPr>
            <a:r>
              <a:rPr lang="fi-FI" sz="1500">
                <a:solidFill>
                  <a:schemeClr val="bg1"/>
                </a:solidFill>
              </a:rPr>
              <a:t>- Kaupan tiedot</a:t>
            </a:r>
            <a:endParaRPr lang="fi-FI" sz="1500">
              <a:solidFill>
                <a:schemeClr val="bg1"/>
              </a:solidFill>
              <a:ea typeface="Calibri" panose="020F0502020204030204"/>
              <a:cs typeface="Calibri" panose="020F0502020204030204"/>
            </a:endParaRPr>
          </a:p>
          <a:p>
            <a:pPr>
              <a:spcBef>
                <a:spcPts val="500"/>
              </a:spcBef>
            </a:pPr>
            <a:r>
              <a:rPr lang="fi-FI" sz="1500">
                <a:solidFill>
                  <a:schemeClr val="bg1"/>
                </a:solidFill>
              </a:rPr>
              <a:t>- footer</a:t>
            </a:r>
            <a:endParaRPr lang="fi-FI" sz="1500">
              <a:solidFill>
                <a:schemeClr val="bg1"/>
              </a:solidFill>
              <a:ea typeface="Calibri" panose="020F0502020204030204"/>
              <a:cs typeface="Calibri" panose="020F0502020204030204"/>
            </a:endParaRPr>
          </a:p>
          <a:p>
            <a:pPr>
              <a:spcBef>
                <a:spcPts val="500"/>
              </a:spcBef>
            </a:pPr>
            <a:endParaRPr lang="fi-FI" sz="1500">
              <a:solidFill>
                <a:schemeClr val="bg1"/>
              </a:solidFill>
              <a:ea typeface="Calibri" panose="020F0502020204030204"/>
              <a:cs typeface="Calibri" panose="020F0502020204030204"/>
            </a:endParaRPr>
          </a:p>
          <a:p>
            <a:pPr>
              <a:spcBef>
                <a:spcPts val="500"/>
              </a:spcBef>
            </a:pPr>
            <a:r>
              <a:rPr lang="fi-FI" sz="1500" b="1">
                <a:solidFill>
                  <a:schemeClr val="bg1"/>
                </a:solidFill>
              </a:rPr>
              <a:t>Ostoskori</a:t>
            </a:r>
            <a:endParaRPr lang="fi-FI" sz="1500" b="1">
              <a:solidFill>
                <a:schemeClr val="bg1"/>
              </a:solidFill>
              <a:ea typeface="Calibri"/>
              <a:cs typeface="Calibri"/>
            </a:endParaRPr>
          </a:p>
          <a:p>
            <a:pPr>
              <a:spcBef>
                <a:spcPts val="500"/>
              </a:spcBef>
            </a:pPr>
            <a:r>
              <a:rPr lang="fi-FI" sz="1500">
                <a:solidFill>
                  <a:schemeClr val="bg1"/>
                </a:solidFill>
              </a:rPr>
              <a:t>- Navigointi</a:t>
            </a:r>
            <a:endParaRPr lang="fi-FI" sz="1500">
              <a:solidFill>
                <a:schemeClr val="bg1"/>
              </a:solidFill>
              <a:ea typeface="Calibri" panose="020F0502020204030204"/>
              <a:cs typeface="Calibri" panose="020F0502020204030204"/>
            </a:endParaRPr>
          </a:p>
          <a:p>
            <a:pPr>
              <a:spcBef>
                <a:spcPts val="500"/>
              </a:spcBef>
            </a:pPr>
            <a:r>
              <a:rPr lang="fi-FI" sz="1500">
                <a:solidFill>
                  <a:schemeClr val="bg1"/>
                </a:solidFill>
              </a:rPr>
              <a:t>- Ostokorin tuotteet</a:t>
            </a:r>
            <a:endParaRPr lang="fi-FI" sz="1500">
              <a:solidFill>
                <a:schemeClr val="bg1"/>
              </a:solidFill>
              <a:ea typeface="Calibri" panose="020F0502020204030204"/>
              <a:cs typeface="Calibri" panose="020F0502020204030204"/>
            </a:endParaRPr>
          </a:p>
          <a:p>
            <a:pPr>
              <a:spcBef>
                <a:spcPts val="500"/>
              </a:spcBef>
            </a:pPr>
            <a:r>
              <a:rPr lang="fi-FI" sz="1500">
                <a:solidFill>
                  <a:schemeClr val="bg1"/>
                </a:solidFill>
              </a:rPr>
              <a:t>- Hinta + maksa</a:t>
            </a:r>
            <a:endParaRPr lang="fi-FI" sz="1500">
              <a:solidFill>
                <a:schemeClr val="bg1"/>
              </a:solidFill>
              <a:ea typeface="Calibri" panose="020F0502020204030204"/>
              <a:cs typeface="Calibri" panose="020F0502020204030204"/>
            </a:endParaRPr>
          </a:p>
          <a:p>
            <a:pPr>
              <a:spcBef>
                <a:spcPts val="500"/>
              </a:spcBef>
            </a:pPr>
            <a:r>
              <a:rPr lang="fi-FI" sz="1500">
                <a:solidFill>
                  <a:schemeClr val="bg1"/>
                </a:solidFill>
              </a:rPr>
              <a:t>- Toimituksen tiedot</a:t>
            </a:r>
            <a:endParaRPr lang="fi-FI" sz="1500">
              <a:solidFill>
                <a:schemeClr val="bg1"/>
              </a:solidFill>
              <a:ea typeface="Calibri" panose="020F0502020204030204"/>
              <a:cs typeface="Calibri" panose="020F0502020204030204"/>
            </a:endParaRPr>
          </a:p>
          <a:p>
            <a:pPr>
              <a:spcBef>
                <a:spcPts val="500"/>
              </a:spcBef>
            </a:pPr>
            <a:r>
              <a:rPr lang="fi-FI" sz="1500">
                <a:solidFill>
                  <a:schemeClr val="bg1"/>
                </a:solidFill>
              </a:rPr>
              <a:t>- footer</a:t>
            </a:r>
            <a:endParaRPr lang="fi-FI" sz="1500">
              <a:solidFill>
                <a:schemeClr val="bg1"/>
              </a:solidFill>
              <a:ea typeface="Calibri" panose="020F0502020204030204"/>
              <a:cs typeface="Calibri" panose="020F0502020204030204"/>
            </a:endParaRPr>
          </a:p>
          <a:p>
            <a:pPr>
              <a:spcBef>
                <a:spcPts val="500"/>
              </a:spcBef>
            </a:pPr>
            <a:endParaRPr lang="fi-FI" sz="1500">
              <a:solidFill>
                <a:schemeClr val="bg1"/>
              </a:solidFill>
              <a:ea typeface="Calibri" panose="020F0502020204030204"/>
              <a:cs typeface="Calibri" panose="020F0502020204030204"/>
            </a:endParaRPr>
          </a:p>
          <a:p>
            <a:pPr>
              <a:spcBef>
                <a:spcPts val="500"/>
              </a:spcBef>
            </a:pPr>
            <a:r>
              <a:rPr lang="fi-FI" sz="1500" b="1">
                <a:solidFill>
                  <a:schemeClr val="bg1"/>
                </a:solidFill>
              </a:rPr>
              <a:t>Tuotteet</a:t>
            </a:r>
            <a:endParaRPr lang="fi-FI" sz="1500" b="1">
              <a:solidFill>
                <a:schemeClr val="bg1"/>
              </a:solidFill>
              <a:ea typeface="Calibri"/>
              <a:cs typeface="Calibri"/>
            </a:endParaRPr>
          </a:p>
          <a:p>
            <a:pPr>
              <a:spcBef>
                <a:spcPts val="500"/>
              </a:spcBef>
            </a:pPr>
            <a:r>
              <a:rPr lang="fi-FI" sz="1500">
                <a:solidFill>
                  <a:schemeClr val="bg1"/>
                </a:solidFill>
              </a:rPr>
              <a:t>- Navigointi</a:t>
            </a:r>
            <a:endParaRPr lang="fi-FI" sz="1500">
              <a:solidFill>
                <a:schemeClr val="bg1"/>
              </a:solidFill>
              <a:ea typeface="Calibri" panose="020F0502020204030204"/>
              <a:cs typeface="Calibri" panose="020F0502020204030204"/>
            </a:endParaRPr>
          </a:p>
          <a:p>
            <a:pPr>
              <a:spcBef>
                <a:spcPts val="500"/>
              </a:spcBef>
            </a:pPr>
            <a:r>
              <a:rPr lang="fi-FI" sz="1500">
                <a:solidFill>
                  <a:schemeClr val="bg1"/>
                </a:solidFill>
              </a:rPr>
              <a:t>- Soudattimet</a:t>
            </a:r>
            <a:endParaRPr lang="fi-FI" sz="1500">
              <a:solidFill>
                <a:schemeClr val="bg1"/>
              </a:solidFill>
              <a:ea typeface="Calibri" panose="020F0502020204030204"/>
              <a:cs typeface="Calibri" panose="020F0502020204030204"/>
            </a:endParaRPr>
          </a:p>
          <a:p>
            <a:pPr>
              <a:spcBef>
                <a:spcPts val="500"/>
              </a:spcBef>
            </a:pPr>
            <a:r>
              <a:rPr lang="fi-FI" sz="1500">
                <a:solidFill>
                  <a:schemeClr val="bg1"/>
                </a:solidFill>
              </a:rPr>
              <a:t>- Tuotteet</a:t>
            </a:r>
            <a:endParaRPr lang="fi-FI" sz="1500">
              <a:solidFill>
                <a:schemeClr val="bg1"/>
              </a:solidFill>
              <a:ea typeface="Calibri" panose="020F0502020204030204"/>
              <a:cs typeface="Calibri" panose="020F0502020204030204"/>
            </a:endParaRPr>
          </a:p>
          <a:p>
            <a:pPr>
              <a:spcBef>
                <a:spcPts val="500"/>
              </a:spcBef>
            </a:pPr>
            <a:r>
              <a:rPr lang="fi-FI" sz="1500">
                <a:solidFill>
                  <a:schemeClr val="bg1"/>
                </a:solidFill>
              </a:rPr>
              <a:t>- footer</a:t>
            </a:r>
            <a:endParaRPr lang="fi-FI" sz="1500">
              <a:solidFill>
                <a:schemeClr val="bg1"/>
              </a:solidFill>
              <a:ea typeface="Calibri" panose="020F0502020204030204"/>
              <a:cs typeface="Calibri" panose="020F0502020204030204"/>
            </a:endParaRPr>
          </a:p>
          <a:p>
            <a:pPr>
              <a:spcBef>
                <a:spcPts val="500"/>
              </a:spcBef>
            </a:pPr>
            <a:endParaRPr lang="fi-FI" sz="1500">
              <a:solidFill>
                <a:schemeClr val="bg1"/>
              </a:solidFill>
              <a:ea typeface="Calibri" panose="020F0502020204030204"/>
              <a:cs typeface="Calibri" panose="020F0502020204030204"/>
            </a:endParaRPr>
          </a:p>
          <a:p>
            <a:pPr>
              <a:spcBef>
                <a:spcPts val="500"/>
              </a:spcBef>
            </a:pPr>
            <a:r>
              <a:rPr lang="fi-FI" sz="1500" b="1">
                <a:solidFill>
                  <a:schemeClr val="bg1"/>
                </a:solidFill>
              </a:rPr>
              <a:t>Tuote tiedot</a:t>
            </a:r>
            <a:endParaRPr lang="fi-FI" sz="1500" b="1">
              <a:solidFill>
                <a:schemeClr val="bg1"/>
              </a:solidFill>
              <a:ea typeface="Calibri"/>
              <a:cs typeface="Calibri"/>
            </a:endParaRPr>
          </a:p>
          <a:p>
            <a:pPr>
              <a:spcBef>
                <a:spcPts val="500"/>
              </a:spcBef>
            </a:pPr>
            <a:r>
              <a:rPr lang="fi-FI" sz="1500">
                <a:solidFill>
                  <a:schemeClr val="bg1"/>
                </a:solidFill>
              </a:rPr>
              <a:t>- Navigointi</a:t>
            </a:r>
            <a:endParaRPr lang="fi-FI" sz="1500">
              <a:solidFill>
                <a:schemeClr val="bg1"/>
              </a:solidFill>
              <a:ea typeface="Calibri" panose="020F0502020204030204"/>
              <a:cs typeface="Calibri" panose="020F0502020204030204"/>
            </a:endParaRPr>
          </a:p>
          <a:p>
            <a:pPr>
              <a:spcBef>
                <a:spcPts val="500"/>
              </a:spcBef>
            </a:pPr>
            <a:r>
              <a:rPr lang="fi-FI" sz="1500">
                <a:solidFill>
                  <a:schemeClr val="bg1"/>
                </a:solidFill>
              </a:rPr>
              <a:t>- Tuotteen kuva</a:t>
            </a:r>
            <a:endParaRPr lang="fi-FI" sz="1500">
              <a:solidFill>
                <a:schemeClr val="bg1"/>
              </a:solidFill>
              <a:ea typeface="Calibri" panose="020F0502020204030204"/>
              <a:cs typeface="Calibri" panose="020F0502020204030204"/>
            </a:endParaRPr>
          </a:p>
          <a:p>
            <a:pPr>
              <a:spcBef>
                <a:spcPts val="500"/>
              </a:spcBef>
            </a:pPr>
            <a:r>
              <a:rPr lang="fi-FI" sz="1500">
                <a:solidFill>
                  <a:schemeClr val="bg1"/>
                </a:solidFill>
              </a:rPr>
              <a:t>- Tuoteen nimi / tiedot</a:t>
            </a:r>
            <a:endParaRPr lang="fi-FI" sz="1500">
              <a:solidFill>
                <a:schemeClr val="bg1"/>
              </a:solidFill>
              <a:ea typeface="Calibri" panose="020F0502020204030204"/>
              <a:cs typeface="Calibri" panose="020F0502020204030204"/>
            </a:endParaRPr>
          </a:p>
          <a:p>
            <a:pPr>
              <a:spcBef>
                <a:spcPts val="500"/>
              </a:spcBef>
            </a:pPr>
            <a:r>
              <a:rPr lang="fi-FI" sz="1500">
                <a:solidFill>
                  <a:schemeClr val="bg1"/>
                </a:solidFill>
              </a:rPr>
              <a:t>- footer</a:t>
            </a:r>
            <a:endParaRPr lang="fi-FI" sz="1500">
              <a:solidFill>
                <a:schemeClr val="bg1"/>
              </a:solidFill>
              <a:ea typeface="Calibri" panose="020F0502020204030204"/>
              <a:cs typeface="Calibri" panose="020F0502020204030204"/>
            </a:endParaRPr>
          </a:p>
          <a:p>
            <a:pPr>
              <a:spcBef>
                <a:spcPts val="500"/>
              </a:spcBef>
            </a:pPr>
            <a:endParaRPr lang="fi-FI" sz="1500">
              <a:solidFill>
                <a:schemeClr val="bg1"/>
              </a:solidFill>
              <a:ea typeface="Calibri" panose="020F0502020204030204"/>
              <a:cs typeface="Calibri" panose="020F0502020204030204"/>
            </a:endParaRPr>
          </a:p>
          <a:p>
            <a:pPr>
              <a:spcBef>
                <a:spcPts val="500"/>
              </a:spcBef>
            </a:pPr>
            <a:r>
              <a:rPr lang="fi-FI" sz="1500" b="1">
                <a:solidFill>
                  <a:schemeClr val="bg1"/>
                </a:solidFill>
              </a:rPr>
              <a:t>Navigointi </a:t>
            </a:r>
            <a:endParaRPr lang="fi-FI" sz="1500" b="1">
              <a:solidFill>
                <a:schemeClr val="bg1"/>
              </a:solidFill>
              <a:ea typeface="Calibri"/>
              <a:cs typeface="Calibri"/>
            </a:endParaRPr>
          </a:p>
          <a:p>
            <a:pPr>
              <a:spcBef>
                <a:spcPts val="500"/>
              </a:spcBef>
            </a:pPr>
            <a:r>
              <a:rPr lang="fi-FI" sz="1500">
                <a:solidFill>
                  <a:schemeClr val="bg1"/>
                </a:solidFill>
              </a:rPr>
              <a:t>- Logo</a:t>
            </a:r>
            <a:endParaRPr lang="fi-FI" sz="1500">
              <a:solidFill>
                <a:schemeClr val="bg1"/>
              </a:solidFill>
              <a:ea typeface="Calibri" panose="020F0502020204030204"/>
              <a:cs typeface="Calibri" panose="020F0502020204030204"/>
            </a:endParaRPr>
          </a:p>
          <a:p>
            <a:pPr>
              <a:spcBef>
                <a:spcPts val="500"/>
              </a:spcBef>
            </a:pPr>
            <a:r>
              <a:rPr lang="fi-FI" sz="1500">
                <a:solidFill>
                  <a:schemeClr val="bg1"/>
                </a:solidFill>
              </a:rPr>
              <a:t>- Haku</a:t>
            </a:r>
            <a:endParaRPr lang="fi-FI" sz="1500">
              <a:solidFill>
                <a:schemeClr val="bg1"/>
              </a:solidFill>
              <a:ea typeface="Calibri" panose="020F0502020204030204"/>
              <a:cs typeface="Calibri" panose="020F0502020204030204"/>
            </a:endParaRPr>
          </a:p>
          <a:p>
            <a:pPr>
              <a:spcBef>
                <a:spcPts val="500"/>
              </a:spcBef>
            </a:pPr>
            <a:r>
              <a:rPr lang="fi-FI" sz="1500">
                <a:solidFill>
                  <a:schemeClr val="bg1"/>
                </a:solidFill>
              </a:rPr>
              <a:t>- Ostoskori</a:t>
            </a:r>
            <a:endParaRPr lang="fi-FI" sz="1500">
              <a:solidFill>
                <a:schemeClr val="bg1"/>
              </a:solidFill>
              <a:ea typeface="Calibri" panose="020F0502020204030204"/>
              <a:cs typeface="Calibri" panose="020F0502020204030204"/>
            </a:endParaRPr>
          </a:p>
          <a:p>
            <a:pPr>
              <a:spcBef>
                <a:spcPts val="500"/>
              </a:spcBef>
            </a:pPr>
            <a:r>
              <a:rPr lang="fi-FI" sz="1500">
                <a:solidFill>
                  <a:schemeClr val="bg1"/>
                </a:solidFill>
              </a:rPr>
              <a:t>- Kirjaudu/luotili</a:t>
            </a:r>
            <a:endParaRPr lang="fi-FI" sz="1500">
              <a:solidFill>
                <a:schemeClr val="bg1"/>
              </a:solidFill>
              <a:ea typeface="Calibri" panose="020F0502020204030204"/>
              <a:cs typeface="Calibri" panose="020F0502020204030204"/>
            </a:endParaRPr>
          </a:p>
          <a:p>
            <a:pPr>
              <a:spcBef>
                <a:spcPts val="500"/>
              </a:spcBef>
            </a:pPr>
            <a:endParaRPr lang="fi-FI" sz="1500">
              <a:solidFill>
                <a:schemeClr val="bg1"/>
              </a:solidFill>
              <a:ea typeface="Calibri" panose="020F0502020204030204"/>
              <a:cs typeface="Calibri" panose="020F0502020204030204"/>
            </a:endParaRPr>
          </a:p>
          <a:p>
            <a:pPr>
              <a:spcBef>
                <a:spcPts val="500"/>
              </a:spcBef>
            </a:pPr>
            <a:r>
              <a:rPr lang="fi-FI" sz="1500" b="1">
                <a:solidFill>
                  <a:schemeClr val="bg1"/>
                </a:solidFill>
              </a:rPr>
              <a:t>Footer</a:t>
            </a:r>
            <a:endParaRPr lang="fi-FI" sz="1500" b="1">
              <a:solidFill>
                <a:schemeClr val="bg1"/>
              </a:solidFill>
              <a:ea typeface="Calibri" panose="020F0502020204030204"/>
              <a:cs typeface="Calibri" panose="020F0502020204030204"/>
            </a:endParaRPr>
          </a:p>
          <a:p>
            <a:pPr>
              <a:spcBef>
                <a:spcPts val="500"/>
              </a:spcBef>
            </a:pPr>
            <a:r>
              <a:rPr lang="fi-FI" sz="1500">
                <a:solidFill>
                  <a:schemeClr val="bg1"/>
                </a:solidFill>
              </a:rPr>
              <a:t>- kaupan tiedot (osoite/kunta/postiTp)</a:t>
            </a:r>
            <a:endParaRPr lang="fi-FI" sz="1500">
              <a:solidFill>
                <a:schemeClr val="bg1"/>
              </a:solidFill>
              <a:ea typeface="Calibri" panose="020F0502020204030204"/>
              <a:cs typeface="Calibri" panose="020F0502020204030204"/>
            </a:endParaRPr>
          </a:p>
          <a:p>
            <a:pPr>
              <a:spcBef>
                <a:spcPts val="500"/>
              </a:spcBef>
            </a:pPr>
            <a:r>
              <a:rPr lang="fi-FI" sz="1500">
                <a:solidFill>
                  <a:schemeClr val="bg1"/>
                </a:solidFill>
              </a:rPr>
              <a:t>- yhteystiedot</a:t>
            </a:r>
            <a:endParaRPr lang="fi-FI" sz="1500">
              <a:solidFill>
                <a:schemeClr val="bg1"/>
              </a:solidFill>
              <a:ea typeface="Calibri" panose="020F0502020204030204"/>
              <a:cs typeface="Calibri" panose="020F0502020204030204"/>
            </a:endParaRPr>
          </a:p>
        </p:txBody>
      </p:sp>
    </p:spTree>
    <p:extLst>
      <p:ext uri="{BB962C8B-B14F-4D97-AF65-F5344CB8AC3E}">
        <p14:creationId xmlns:p14="http://schemas.microsoft.com/office/powerpoint/2010/main" val="192807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65F05F1-27A0-7CBF-5728-5FBE3C79D3BB}"/>
              </a:ext>
            </a:extLst>
          </p:cNvPr>
          <p:cNvSpPr>
            <a:spLocks noGrp="1"/>
          </p:cNvSpPr>
          <p:nvPr>
            <p:ph type="title"/>
          </p:nvPr>
        </p:nvSpPr>
        <p:spPr/>
        <p:txBody>
          <a:bodyPr/>
          <a:lstStyle/>
          <a:p>
            <a:r>
              <a:rPr lang="fi-FI" err="1"/>
              <a:t>moodboard</a:t>
            </a:r>
            <a:endParaRPr lang="fi-FI"/>
          </a:p>
        </p:txBody>
      </p:sp>
      <p:pic>
        <p:nvPicPr>
          <p:cNvPr id="4" name="Content Placeholder 3">
            <a:extLst>
              <a:ext uri="{FF2B5EF4-FFF2-40B4-BE49-F238E27FC236}">
                <a16:creationId xmlns:a16="http://schemas.microsoft.com/office/drawing/2014/main" id="{AA2F481B-5887-56A8-B7C2-CF40FBCB90E6}"/>
              </a:ext>
            </a:extLst>
          </p:cNvPr>
          <p:cNvPicPr>
            <a:picLocks noGrp="1" noChangeAspect="1"/>
          </p:cNvPicPr>
          <p:nvPr>
            <p:ph idx="1"/>
          </p:nvPr>
        </p:nvPicPr>
        <p:blipFill>
          <a:blip r:embed="rId2"/>
          <a:stretch>
            <a:fillRect/>
          </a:stretch>
        </p:blipFill>
        <p:spPr>
          <a:xfrm>
            <a:off x="9195763" y="2465642"/>
            <a:ext cx="2802054" cy="4351338"/>
          </a:xfrm>
          <a:prstGeom prst="rect">
            <a:avLst/>
          </a:prstGeom>
        </p:spPr>
      </p:pic>
      <p:sp>
        <p:nvSpPr>
          <p:cNvPr id="5" name="TextBox 4">
            <a:extLst>
              <a:ext uri="{FF2B5EF4-FFF2-40B4-BE49-F238E27FC236}">
                <a16:creationId xmlns:a16="http://schemas.microsoft.com/office/drawing/2014/main" id="{99115864-8851-4B30-A7E2-8645FABC3489}"/>
              </a:ext>
            </a:extLst>
          </p:cNvPr>
          <p:cNvSpPr txBox="1"/>
          <p:nvPr/>
        </p:nvSpPr>
        <p:spPr>
          <a:xfrm>
            <a:off x="426946" y="1340743"/>
            <a:ext cx="51339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Consolas"/>
                <a:ea typeface="Calibri"/>
                <a:cs typeface="Calibri"/>
              </a:rPr>
              <a:t>Väriteema</a:t>
            </a:r>
            <a:r>
              <a:rPr lang="en-US">
                <a:latin typeface="Consolas"/>
                <a:ea typeface="Calibri"/>
                <a:cs typeface="Calibri"/>
              </a:rPr>
              <a:t> + #FFFFFF</a:t>
            </a:r>
            <a:endParaRPr lang="en-US" err="1">
              <a:latin typeface="Consolas"/>
            </a:endParaRPr>
          </a:p>
        </p:txBody>
      </p:sp>
      <p:sp>
        <p:nvSpPr>
          <p:cNvPr id="8" name="TextBox 7">
            <a:extLst>
              <a:ext uri="{FF2B5EF4-FFF2-40B4-BE49-F238E27FC236}">
                <a16:creationId xmlns:a16="http://schemas.microsoft.com/office/drawing/2014/main" id="{9064087D-0843-DB03-0A67-D5864676A013}"/>
              </a:ext>
            </a:extLst>
          </p:cNvPr>
          <p:cNvSpPr txBox="1"/>
          <p:nvPr/>
        </p:nvSpPr>
        <p:spPr>
          <a:xfrm>
            <a:off x="426945" y="4678471"/>
            <a:ext cx="51235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nsolas"/>
                <a:ea typeface="Calibri"/>
                <a:cs typeface="Calibri"/>
              </a:rPr>
              <a:t>FONTTIT</a:t>
            </a:r>
            <a:endParaRPr lang="en-US"/>
          </a:p>
        </p:txBody>
      </p:sp>
      <p:sp>
        <p:nvSpPr>
          <p:cNvPr id="9" name="TextBox 8">
            <a:extLst>
              <a:ext uri="{FF2B5EF4-FFF2-40B4-BE49-F238E27FC236}">
                <a16:creationId xmlns:a16="http://schemas.microsoft.com/office/drawing/2014/main" id="{31BA71A0-0ADF-DE7F-F072-54DF9EA328EC}"/>
              </a:ext>
            </a:extLst>
          </p:cNvPr>
          <p:cNvSpPr txBox="1"/>
          <p:nvPr/>
        </p:nvSpPr>
        <p:spPr>
          <a:xfrm>
            <a:off x="426946" y="4922908"/>
            <a:ext cx="5133974"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solidFill>
                <a:srgbClr val="4B4B4B"/>
              </a:solidFill>
              <a:ea typeface="Calibri"/>
              <a:cs typeface="Calibri"/>
            </a:endParaRPr>
          </a:p>
          <a:p>
            <a:r>
              <a:rPr lang="en-US" sz="1100">
                <a:solidFill>
                  <a:srgbClr val="4B4B4B"/>
                </a:solidFill>
                <a:ea typeface="Calibri"/>
                <a:cs typeface="Calibri"/>
              </a:rPr>
              <a:t>OTSIKOT: OUTFIT</a:t>
            </a:r>
          </a:p>
          <a:p>
            <a:r>
              <a:rPr lang="en-US" sz="1100">
                <a:solidFill>
                  <a:srgbClr val="4B4B4B"/>
                </a:solidFill>
                <a:ea typeface="Calibri"/>
                <a:cs typeface="Calibri"/>
              </a:rPr>
              <a:t>TEKSTI: OUTFIT</a:t>
            </a:r>
          </a:p>
        </p:txBody>
      </p:sp>
      <p:pic>
        <p:nvPicPr>
          <p:cNvPr id="11" name="Kuva 10">
            <a:extLst>
              <a:ext uri="{FF2B5EF4-FFF2-40B4-BE49-F238E27FC236}">
                <a16:creationId xmlns:a16="http://schemas.microsoft.com/office/drawing/2014/main" id="{0917AA91-8764-8FD2-EB10-E1F19DC10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79" y="2634104"/>
            <a:ext cx="8498344" cy="938719"/>
          </a:xfrm>
          <a:prstGeom prst="rect">
            <a:avLst/>
          </a:prstGeom>
        </p:spPr>
      </p:pic>
      <p:sp>
        <p:nvSpPr>
          <p:cNvPr id="12" name="Tekstiruutu 11">
            <a:extLst>
              <a:ext uri="{FF2B5EF4-FFF2-40B4-BE49-F238E27FC236}">
                <a16:creationId xmlns:a16="http://schemas.microsoft.com/office/drawing/2014/main" id="{81D66EE9-5B95-1551-80D9-A93BA271BB7F}"/>
              </a:ext>
            </a:extLst>
          </p:cNvPr>
          <p:cNvSpPr txBox="1"/>
          <p:nvPr/>
        </p:nvSpPr>
        <p:spPr>
          <a:xfrm>
            <a:off x="56367" y="3624412"/>
            <a:ext cx="2874723" cy="369332"/>
          </a:xfrm>
          <a:prstGeom prst="rect">
            <a:avLst/>
          </a:prstGeom>
          <a:noFill/>
        </p:spPr>
        <p:txBody>
          <a:bodyPr wrap="square" rtlCol="0">
            <a:spAutoFit/>
          </a:bodyPr>
          <a:lstStyle/>
          <a:p>
            <a:r>
              <a:rPr lang="fi-FI"/>
              <a:t>                   Vihreä</a:t>
            </a:r>
          </a:p>
        </p:txBody>
      </p:sp>
      <p:sp>
        <p:nvSpPr>
          <p:cNvPr id="13" name="Tekstiruutu 12">
            <a:extLst>
              <a:ext uri="{FF2B5EF4-FFF2-40B4-BE49-F238E27FC236}">
                <a16:creationId xmlns:a16="http://schemas.microsoft.com/office/drawing/2014/main" id="{99523EBC-243F-558B-F658-215ECE5772A3}"/>
              </a:ext>
            </a:extLst>
          </p:cNvPr>
          <p:cNvSpPr txBox="1"/>
          <p:nvPr/>
        </p:nvSpPr>
        <p:spPr>
          <a:xfrm>
            <a:off x="6877674" y="3620622"/>
            <a:ext cx="1047764" cy="369332"/>
          </a:xfrm>
          <a:prstGeom prst="rect">
            <a:avLst/>
          </a:prstGeom>
          <a:noFill/>
        </p:spPr>
        <p:txBody>
          <a:bodyPr wrap="square" rtlCol="0">
            <a:spAutoFit/>
          </a:bodyPr>
          <a:lstStyle/>
          <a:p>
            <a:r>
              <a:rPr lang="fi-FI"/>
              <a:t>Ruskea</a:t>
            </a:r>
          </a:p>
        </p:txBody>
      </p:sp>
      <p:sp>
        <p:nvSpPr>
          <p:cNvPr id="7" name="TextBox 6">
            <a:extLst>
              <a:ext uri="{FF2B5EF4-FFF2-40B4-BE49-F238E27FC236}">
                <a16:creationId xmlns:a16="http://schemas.microsoft.com/office/drawing/2014/main" id="{2BD0F9D3-6FCD-EB5A-6EDB-7350AD494ED7}"/>
              </a:ext>
            </a:extLst>
          </p:cNvPr>
          <p:cNvSpPr txBox="1"/>
          <p:nvPr/>
        </p:nvSpPr>
        <p:spPr>
          <a:xfrm>
            <a:off x="426946" y="1711256"/>
            <a:ext cx="5133974"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4B4B4B"/>
                </a:solidFill>
                <a:ea typeface="+mn-lt"/>
                <a:cs typeface="+mn-lt"/>
              </a:rPr>
              <a:t>#224035</a:t>
            </a:r>
            <a:br>
              <a:rPr lang="en-US"/>
            </a:br>
            <a:r>
              <a:rPr lang="en-US" sz="1100">
                <a:solidFill>
                  <a:srgbClr val="4B4B4B"/>
                </a:solidFill>
                <a:ea typeface="+mn-lt"/>
                <a:cs typeface="+mn-lt"/>
              </a:rPr>
              <a:t>#152620</a:t>
            </a:r>
            <a:br>
              <a:rPr lang="en-US"/>
            </a:br>
            <a:r>
              <a:rPr lang="en-US" sz="1100">
                <a:solidFill>
                  <a:srgbClr val="4B4B4B"/>
                </a:solidFill>
                <a:ea typeface="+mn-lt"/>
                <a:cs typeface="+mn-lt"/>
              </a:rPr>
              <a:t>#F2C185</a:t>
            </a:r>
            <a:br>
              <a:rPr lang="en-US"/>
            </a:br>
            <a:r>
              <a:rPr lang="en-US" sz="1100">
                <a:solidFill>
                  <a:srgbClr val="4B4B4B"/>
                </a:solidFill>
                <a:ea typeface="+mn-lt"/>
                <a:cs typeface="+mn-lt"/>
              </a:rPr>
              <a:t>#D9CAb8</a:t>
            </a:r>
            <a:br>
              <a:rPr lang="en-US"/>
            </a:br>
            <a:r>
              <a:rPr lang="en-US" sz="1100">
                <a:solidFill>
                  <a:srgbClr val="4B4B4B"/>
                </a:solidFill>
                <a:ea typeface="+mn-lt"/>
                <a:cs typeface="+mn-lt"/>
              </a:rPr>
              <a:t>#593325</a:t>
            </a:r>
            <a:endParaRPr lang="en-US"/>
          </a:p>
        </p:txBody>
      </p:sp>
      <p:pic>
        <p:nvPicPr>
          <p:cNvPr id="3" name="Picture 2">
            <a:extLst>
              <a:ext uri="{FF2B5EF4-FFF2-40B4-BE49-F238E27FC236}">
                <a16:creationId xmlns:a16="http://schemas.microsoft.com/office/drawing/2014/main" id="{D6691C19-1D7C-09CE-F173-DCE4728FB477}"/>
              </a:ext>
            </a:extLst>
          </p:cNvPr>
          <p:cNvPicPr>
            <a:picLocks noChangeAspect="1"/>
          </p:cNvPicPr>
          <p:nvPr/>
        </p:nvPicPr>
        <p:blipFill>
          <a:blip r:embed="rId4"/>
          <a:stretch>
            <a:fillRect/>
          </a:stretch>
        </p:blipFill>
        <p:spPr>
          <a:xfrm>
            <a:off x="9195763" y="662861"/>
            <a:ext cx="2978980" cy="1802781"/>
          </a:xfrm>
          <a:prstGeom prst="rect">
            <a:avLst/>
          </a:prstGeom>
        </p:spPr>
      </p:pic>
    </p:spTree>
    <p:extLst>
      <p:ext uri="{BB962C8B-B14F-4D97-AF65-F5344CB8AC3E}">
        <p14:creationId xmlns:p14="http://schemas.microsoft.com/office/powerpoint/2010/main" val="3231437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03130-077A-BE2F-4729-E5E1C354599A}"/>
              </a:ext>
            </a:extLst>
          </p:cNvPr>
          <p:cNvSpPr>
            <a:spLocks noGrp="1"/>
          </p:cNvSpPr>
          <p:nvPr>
            <p:ph type="title"/>
          </p:nvPr>
        </p:nvSpPr>
        <p:spPr/>
        <p:txBody>
          <a:bodyPr/>
          <a:lstStyle/>
          <a:p>
            <a:r>
              <a:rPr lang="en-US" err="1">
                <a:ea typeface="Calibri Light"/>
                <a:cs typeface="Calibri Light"/>
              </a:rPr>
              <a:t>Toteutus</a:t>
            </a:r>
            <a:endParaRPr lang="en-US" err="1"/>
          </a:p>
        </p:txBody>
      </p:sp>
      <p:graphicFrame>
        <p:nvGraphicFramePr>
          <p:cNvPr id="12" name="Content Placeholder 2">
            <a:extLst>
              <a:ext uri="{FF2B5EF4-FFF2-40B4-BE49-F238E27FC236}">
                <a16:creationId xmlns:a16="http://schemas.microsoft.com/office/drawing/2014/main" id="{4E84C1B2-144F-F1F2-C46D-F77E7A64F88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4126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A9C367-BEAB-B1DF-CF60-84F8879FD48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ER-Kaavio</a:t>
            </a:r>
          </a:p>
        </p:txBody>
      </p:sp>
      <p:pic>
        <p:nvPicPr>
          <p:cNvPr id="6" name="Content Placeholder 5">
            <a:extLst>
              <a:ext uri="{FF2B5EF4-FFF2-40B4-BE49-F238E27FC236}">
                <a16:creationId xmlns:a16="http://schemas.microsoft.com/office/drawing/2014/main" id="{137FDD2D-3676-B9AA-BB52-FE279B580592}"/>
              </a:ext>
            </a:extLst>
          </p:cNvPr>
          <p:cNvPicPr>
            <a:picLocks noGrp="1" noChangeAspect="1"/>
          </p:cNvPicPr>
          <p:nvPr>
            <p:ph idx="1"/>
          </p:nvPr>
        </p:nvPicPr>
        <p:blipFill>
          <a:blip r:embed="rId2"/>
          <a:stretch>
            <a:fillRect/>
          </a:stretch>
        </p:blipFill>
        <p:spPr>
          <a:xfrm>
            <a:off x="1565898" y="1675227"/>
            <a:ext cx="9060204" cy="4394199"/>
          </a:xfrm>
          <a:prstGeom prst="rect">
            <a:avLst/>
          </a:prstGeom>
        </p:spPr>
      </p:pic>
    </p:spTree>
    <p:extLst>
      <p:ext uri="{BB962C8B-B14F-4D97-AF65-F5344CB8AC3E}">
        <p14:creationId xmlns:p14="http://schemas.microsoft.com/office/powerpoint/2010/main" val="578752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Otsikko 1">
            <a:extLst>
              <a:ext uri="{FF2B5EF4-FFF2-40B4-BE49-F238E27FC236}">
                <a16:creationId xmlns:a16="http://schemas.microsoft.com/office/drawing/2014/main" id="{E8BD0FD4-E2D9-6D62-BC2F-51C20B02E8F1}"/>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6800" kern="1200">
                <a:solidFill>
                  <a:schemeClr val="bg1"/>
                </a:solidFill>
                <a:latin typeface="+mj-lt"/>
                <a:ea typeface="+mj-ea"/>
                <a:cs typeface="+mj-cs"/>
              </a:rPr>
              <a:t>Sivustojen ulkonäköjen suunnitelmat</a:t>
            </a:r>
          </a:p>
        </p:txBody>
      </p:sp>
      <p:sp>
        <p:nvSpPr>
          <p:cNvPr id="3" name="Sisällön paikkamerkki 2">
            <a:extLst>
              <a:ext uri="{FF2B5EF4-FFF2-40B4-BE49-F238E27FC236}">
                <a16:creationId xmlns:a16="http://schemas.microsoft.com/office/drawing/2014/main" id="{1B0BD8F0-4C0E-CF7B-9C32-BFFE4C45DD9A}"/>
              </a:ext>
            </a:extLst>
          </p:cNvPr>
          <p:cNvSpPr>
            <a:spLocks noGrp="1"/>
          </p:cNvSpPr>
          <p:nvPr>
            <p:ph idx="1"/>
          </p:nvPr>
        </p:nvSpPr>
        <p:spPr>
          <a:xfrm>
            <a:off x="2399234" y="1369077"/>
            <a:ext cx="6935759" cy="2201159"/>
          </a:xfrm>
        </p:spPr>
        <p:txBody>
          <a:bodyPr vert="horz" lIns="91440" tIns="45720" rIns="91440" bIns="45720" rtlCol="0">
            <a:normAutofit/>
          </a:bodyPr>
          <a:lstStyle/>
          <a:p>
            <a:pPr marL="0" indent="0" algn="ctr">
              <a:buNone/>
            </a:pPr>
            <a:r>
              <a:rPr lang="en-US" sz="2000" kern="1200" err="1">
                <a:solidFill>
                  <a:schemeClr val="bg1"/>
                </a:solidFill>
                <a:latin typeface="+mn-lt"/>
                <a:ea typeface="+mn-ea"/>
                <a:cs typeface="+mn-cs"/>
              </a:rPr>
              <a:t>Käytetty</a:t>
            </a:r>
            <a:r>
              <a:rPr lang="en-US" sz="2000" kern="1200">
                <a:solidFill>
                  <a:schemeClr val="bg1"/>
                </a:solidFill>
                <a:latin typeface="+mn-lt"/>
                <a:ea typeface="+mn-ea"/>
                <a:cs typeface="+mn-cs"/>
              </a:rPr>
              <a:t> </a:t>
            </a:r>
            <a:r>
              <a:rPr lang="en-US" sz="2000" kern="1200" err="1">
                <a:solidFill>
                  <a:schemeClr val="bg1"/>
                </a:solidFill>
                <a:latin typeface="+mn-lt"/>
                <a:ea typeface="+mn-ea"/>
                <a:cs typeface="+mn-cs"/>
              </a:rPr>
              <a:t>inkscapea</a:t>
            </a:r>
            <a:r>
              <a:rPr lang="en-US" sz="2000" kern="1200">
                <a:solidFill>
                  <a:schemeClr val="bg1"/>
                </a:solidFill>
                <a:latin typeface="+mn-lt"/>
                <a:ea typeface="+mn-ea"/>
                <a:cs typeface="+mn-cs"/>
              </a:rPr>
              <a:t> ja </a:t>
            </a:r>
            <a:r>
              <a:rPr lang="en-US" sz="2000" kern="1200" err="1">
                <a:solidFill>
                  <a:schemeClr val="bg1"/>
                </a:solidFill>
                <a:latin typeface="+mn-lt"/>
                <a:ea typeface="+mn-ea"/>
                <a:cs typeface="+mn-cs"/>
              </a:rPr>
              <a:t>figmaa</a:t>
            </a:r>
            <a:endParaRPr lang="en-US" sz="2000" kern="1200">
              <a:solidFill>
                <a:schemeClr val="bg1"/>
              </a:solidFill>
              <a:latin typeface="+mn-lt"/>
              <a:ea typeface="+mn-ea"/>
              <a:cs typeface="+mn-cs"/>
            </a:endParaRPr>
          </a:p>
        </p:txBody>
      </p:sp>
      <p:sp>
        <p:nvSpPr>
          <p:cNvPr id="17" name="Rectangle 9">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1">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3">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934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Kuva 10">
            <a:extLst>
              <a:ext uri="{FF2B5EF4-FFF2-40B4-BE49-F238E27FC236}">
                <a16:creationId xmlns:a16="http://schemas.microsoft.com/office/drawing/2014/main" id="{AED9518D-E586-9409-C5F9-CAE3046368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6603" y="650497"/>
            <a:ext cx="3938937" cy="5571066"/>
          </a:xfrm>
          <a:prstGeom prst="rect">
            <a:avLst/>
          </a:prstGeom>
        </p:spPr>
      </p:pic>
      <p:sp>
        <p:nvSpPr>
          <p:cNvPr id="20" name="Rectangle 19">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Kuva 8">
            <a:extLst>
              <a:ext uri="{FF2B5EF4-FFF2-40B4-BE49-F238E27FC236}">
                <a16:creationId xmlns:a16="http://schemas.microsoft.com/office/drawing/2014/main" id="{10C29787-5330-161E-18C3-E446BCD5B1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21034" y="1986248"/>
            <a:ext cx="5129784" cy="2885503"/>
          </a:xfrm>
          <a:prstGeom prst="rect">
            <a:avLst/>
          </a:prstGeom>
        </p:spPr>
      </p:pic>
      <p:sp>
        <p:nvSpPr>
          <p:cNvPr id="12" name="Tekstiruutu 11">
            <a:extLst>
              <a:ext uri="{FF2B5EF4-FFF2-40B4-BE49-F238E27FC236}">
                <a16:creationId xmlns:a16="http://schemas.microsoft.com/office/drawing/2014/main" id="{4E2B8E8C-394C-A4DA-9252-AC5A00384930}"/>
              </a:ext>
            </a:extLst>
          </p:cNvPr>
          <p:cNvSpPr txBox="1"/>
          <p:nvPr/>
        </p:nvSpPr>
        <p:spPr>
          <a:xfrm>
            <a:off x="5742958" y="45271"/>
            <a:ext cx="769675" cy="369332"/>
          </a:xfrm>
          <a:prstGeom prst="rect">
            <a:avLst/>
          </a:prstGeom>
          <a:noFill/>
        </p:spPr>
        <p:txBody>
          <a:bodyPr wrap="square" rtlCol="0">
            <a:spAutoFit/>
          </a:bodyPr>
          <a:lstStyle/>
          <a:p>
            <a:r>
              <a:rPr lang="fi-FI"/>
              <a:t>Index</a:t>
            </a:r>
          </a:p>
        </p:txBody>
      </p:sp>
      <p:sp>
        <p:nvSpPr>
          <p:cNvPr id="13" name="Tekstiruutu 12">
            <a:extLst>
              <a:ext uri="{FF2B5EF4-FFF2-40B4-BE49-F238E27FC236}">
                <a16:creationId xmlns:a16="http://schemas.microsoft.com/office/drawing/2014/main" id="{B7EE1F77-DD27-DEA8-0E50-A85F1742D36D}"/>
              </a:ext>
            </a:extLst>
          </p:cNvPr>
          <p:cNvSpPr txBox="1"/>
          <p:nvPr/>
        </p:nvSpPr>
        <p:spPr>
          <a:xfrm>
            <a:off x="7765029" y="136877"/>
            <a:ext cx="2019574" cy="369332"/>
          </a:xfrm>
          <a:prstGeom prst="rect">
            <a:avLst/>
          </a:prstGeom>
          <a:noFill/>
        </p:spPr>
        <p:txBody>
          <a:bodyPr wrap="square" rtlCol="0">
            <a:spAutoFit/>
          </a:bodyPr>
          <a:lstStyle/>
          <a:p>
            <a:r>
              <a:rPr lang="fi-FI"/>
              <a:t>Tietokone näkymä:</a:t>
            </a:r>
          </a:p>
        </p:txBody>
      </p:sp>
      <p:sp>
        <p:nvSpPr>
          <p:cNvPr id="14" name="Tekstiruutu 13">
            <a:extLst>
              <a:ext uri="{FF2B5EF4-FFF2-40B4-BE49-F238E27FC236}">
                <a16:creationId xmlns:a16="http://schemas.microsoft.com/office/drawing/2014/main" id="{96050134-B807-63DD-BDC5-F2D127E3A120}"/>
              </a:ext>
            </a:extLst>
          </p:cNvPr>
          <p:cNvSpPr txBox="1"/>
          <p:nvPr/>
        </p:nvSpPr>
        <p:spPr>
          <a:xfrm>
            <a:off x="1988365" y="136877"/>
            <a:ext cx="2664259" cy="369332"/>
          </a:xfrm>
          <a:prstGeom prst="rect">
            <a:avLst/>
          </a:prstGeom>
          <a:noFill/>
        </p:spPr>
        <p:txBody>
          <a:bodyPr wrap="square" rtlCol="0">
            <a:spAutoFit/>
          </a:bodyPr>
          <a:lstStyle/>
          <a:p>
            <a:r>
              <a:rPr lang="fi-FI"/>
              <a:t>Puhelin näkymä</a:t>
            </a:r>
          </a:p>
        </p:txBody>
      </p:sp>
    </p:spTree>
    <p:extLst>
      <p:ext uri="{BB962C8B-B14F-4D97-AF65-F5344CB8AC3E}">
        <p14:creationId xmlns:p14="http://schemas.microsoft.com/office/powerpoint/2010/main" val="326682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B4766F89-8759-724A-B57F-7C472A4271B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err="1">
                <a:solidFill>
                  <a:schemeClr val="bg1"/>
                </a:solidFill>
                <a:latin typeface="+mj-lt"/>
                <a:ea typeface="+mj-ea"/>
                <a:cs typeface="+mj-cs"/>
              </a:rPr>
              <a:t>Kirjaudu</a:t>
            </a:r>
            <a:r>
              <a:rPr lang="en-US" sz="3200" kern="1200" dirty="0">
                <a:solidFill>
                  <a:schemeClr val="bg1"/>
                </a:solidFill>
                <a:latin typeface="+mj-lt"/>
                <a:ea typeface="+mj-ea"/>
                <a:cs typeface="+mj-cs"/>
              </a:rPr>
              <a:t> </a:t>
            </a:r>
            <a:r>
              <a:rPr lang="en-US" sz="3200" kern="1200" dirty="0" err="1">
                <a:solidFill>
                  <a:schemeClr val="bg1"/>
                </a:solidFill>
                <a:latin typeface="+mj-lt"/>
                <a:ea typeface="+mj-ea"/>
                <a:cs typeface="+mj-cs"/>
              </a:rPr>
              <a:t>sisään</a:t>
            </a:r>
            <a:r>
              <a:rPr lang="en-US" sz="3200" kern="1200" dirty="0">
                <a:solidFill>
                  <a:schemeClr val="bg1"/>
                </a:solidFill>
                <a:latin typeface="+mj-lt"/>
                <a:ea typeface="+mj-ea"/>
                <a:cs typeface="+mj-cs"/>
              </a:rPr>
              <a:t>/</a:t>
            </a:r>
            <a:r>
              <a:rPr lang="en-US" sz="3200" kern="1200" dirty="0" err="1">
                <a:solidFill>
                  <a:schemeClr val="bg1"/>
                </a:solidFill>
                <a:latin typeface="+mj-lt"/>
                <a:ea typeface="+mj-ea"/>
                <a:cs typeface="+mj-cs"/>
              </a:rPr>
              <a:t>Rekisteröidy</a:t>
            </a:r>
            <a:endParaRPr lang="en-US" sz="3200" kern="1200" dirty="0">
              <a:solidFill>
                <a:schemeClr val="bg1"/>
              </a:solidFill>
              <a:latin typeface="+mj-lt"/>
              <a:ea typeface="+mj-ea"/>
              <a:cs typeface="+mj-cs"/>
            </a:endParaRPr>
          </a:p>
        </p:txBody>
      </p:sp>
      <p:pic>
        <p:nvPicPr>
          <p:cNvPr id="5" name="Sisällön paikkamerkki 4">
            <a:extLst>
              <a:ext uri="{FF2B5EF4-FFF2-40B4-BE49-F238E27FC236}">
                <a16:creationId xmlns:a16="http://schemas.microsoft.com/office/drawing/2014/main" id="{3147607D-EF68-01DF-B174-D22EFE427FD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8515" y="1675227"/>
            <a:ext cx="6214969" cy="4394199"/>
          </a:xfrm>
          <a:prstGeom prst="rect">
            <a:avLst/>
          </a:prstGeom>
        </p:spPr>
      </p:pic>
    </p:spTree>
    <p:extLst>
      <p:ext uri="{BB962C8B-B14F-4D97-AF65-F5344CB8AC3E}">
        <p14:creationId xmlns:p14="http://schemas.microsoft.com/office/powerpoint/2010/main" val="2687015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34BE042D-5931-9CBA-A8D3-F517B63713B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Admin paneeli</a:t>
            </a:r>
          </a:p>
        </p:txBody>
      </p:sp>
      <p:pic>
        <p:nvPicPr>
          <p:cNvPr id="5" name="Sisällön paikkamerkki 4">
            <a:extLst>
              <a:ext uri="{FF2B5EF4-FFF2-40B4-BE49-F238E27FC236}">
                <a16:creationId xmlns:a16="http://schemas.microsoft.com/office/drawing/2014/main" id="{14081FD2-4709-04EA-0BAC-9746FE83A1A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0045" y="1675227"/>
            <a:ext cx="7811909" cy="4394199"/>
          </a:xfrm>
          <a:prstGeom prst="rect">
            <a:avLst/>
          </a:prstGeom>
        </p:spPr>
      </p:pic>
    </p:spTree>
    <p:extLst>
      <p:ext uri="{BB962C8B-B14F-4D97-AF65-F5344CB8AC3E}">
        <p14:creationId xmlns:p14="http://schemas.microsoft.com/office/powerpoint/2010/main" val="1648403401"/>
      </p:ext>
    </p:extLst>
  </p:cSld>
  <p:clrMapOvr>
    <a:masterClrMapping/>
  </p:clrMapOvr>
</p:sld>
</file>

<file path=ppt/theme/theme1.xml><?xml version="1.0" encoding="utf-8"?>
<a:theme xmlns:a="http://schemas.openxmlformats.org/drawingml/2006/main" name="Office-teema">
  <a:themeElements>
    <a:clrScheme name="Office-teema">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te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e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Asiakirja" ma:contentTypeID="0x0101000664325A7754B245BF164DA1A38E4B2F" ma:contentTypeVersion="11" ma:contentTypeDescription="Luo uusi asiakirja." ma:contentTypeScope="" ma:versionID="b0949b9346207ac0fa2927379a39cf33">
  <xsd:schema xmlns:xsd="http://www.w3.org/2001/XMLSchema" xmlns:xs="http://www.w3.org/2001/XMLSchema" xmlns:p="http://schemas.microsoft.com/office/2006/metadata/properties" xmlns:ns3="f57eb10a-4e7c-4a3c-a6fd-380bc6511680" targetNamespace="http://schemas.microsoft.com/office/2006/metadata/properties" ma:root="true" ma:fieldsID="73e3a6c89d933d9e327e816232827649" ns3:_="">
    <xsd:import namespace="f57eb10a-4e7c-4a3c-a6fd-380bc6511680"/>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GenerationTime" minOccurs="0"/>
                <xsd:element ref="ns3:MediaServiceEventHashCode" minOccurs="0"/>
                <xsd:element ref="ns3:MediaLengthInSecond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7eb10a-4e7c-4a3c-a6fd-380bc6511680"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f57eb10a-4e7c-4a3c-a6fd-380bc6511680" xsi:nil="true"/>
  </documentManagement>
</p:properties>
</file>

<file path=customXml/itemProps1.xml><?xml version="1.0" encoding="utf-8"?>
<ds:datastoreItem xmlns:ds="http://schemas.openxmlformats.org/officeDocument/2006/customXml" ds:itemID="{B54D73E3-9EA4-462D-9EBF-3279B5597FC5}">
  <ds:schemaRefs>
    <ds:schemaRef ds:uri="http://schemas.microsoft.com/sharepoint/v3/contenttype/forms"/>
  </ds:schemaRefs>
</ds:datastoreItem>
</file>

<file path=customXml/itemProps2.xml><?xml version="1.0" encoding="utf-8"?>
<ds:datastoreItem xmlns:ds="http://schemas.openxmlformats.org/officeDocument/2006/customXml" ds:itemID="{6859245B-2F37-40CB-ACED-7C0B4C5F9F54}">
  <ds:schemaRefs>
    <ds:schemaRef ds:uri="f57eb10a-4e7c-4a3c-a6fd-380bc65116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D2BB72B-C81C-410B-93FA-C1765A761B8B}">
  <ds:schemaRefs>
    <ds:schemaRef ds:uri="http://schemas.openxmlformats.org/package/2006/metadata/core-properties"/>
    <ds:schemaRef ds:uri="http://www.w3.org/XML/1998/namespace"/>
    <ds:schemaRef ds:uri="f57eb10a-4e7c-4a3c-a6fd-380bc6511680"/>
    <ds:schemaRef ds:uri="http://schemas.microsoft.com/office/infopath/2007/PartnerControls"/>
    <ds:schemaRef ds:uri="http://schemas.microsoft.com/office/2006/metadata/properties"/>
    <ds:schemaRef ds:uri="http://purl.org/dc/terms/"/>
    <ds:schemaRef ds:uri="http://schemas.microsoft.com/office/2006/documentManagement/types"/>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43</TotalTime>
  <Words>503</Words>
  <Application>Microsoft Office PowerPoint</Application>
  <PresentationFormat>Laajakuva</PresentationFormat>
  <Paragraphs>96</Paragraphs>
  <Slides>15</Slides>
  <Notes>0</Notes>
  <HiddenSlides>0</HiddenSlides>
  <MMClips>0</MMClips>
  <ScaleCrop>false</ScaleCrop>
  <HeadingPairs>
    <vt:vector size="6" baseType="variant">
      <vt:variant>
        <vt:lpstr>Käytetyt fontit</vt:lpstr>
      </vt:variant>
      <vt:variant>
        <vt:i4>5</vt:i4>
      </vt:variant>
      <vt:variant>
        <vt:lpstr>Teema</vt:lpstr>
      </vt:variant>
      <vt:variant>
        <vt:i4>1</vt:i4>
      </vt:variant>
      <vt:variant>
        <vt:lpstr>Dian otsikot</vt:lpstr>
      </vt:variant>
      <vt:variant>
        <vt:i4>15</vt:i4>
      </vt:variant>
    </vt:vector>
  </HeadingPairs>
  <TitlesOfParts>
    <vt:vector size="21" baseType="lpstr">
      <vt:lpstr>Arial</vt:lpstr>
      <vt:lpstr>Calibri</vt:lpstr>
      <vt:lpstr>Calibri Light</vt:lpstr>
      <vt:lpstr>Consolas</vt:lpstr>
      <vt:lpstr>Times New Roman</vt:lpstr>
      <vt:lpstr>Office-teema</vt:lpstr>
      <vt:lpstr>Verkkokaupan suunnittelu</vt:lpstr>
      <vt:lpstr>Verkkosivun rakenne</vt:lpstr>
      <vt:lpstr>moodboard</vt:lpstr>
      <vt:lpstr>Toteutus</vt:lpstr>
      <vt:lpstr>ER-Kaavio</vt:lpstr>
      <vt:lpstr>Sivustojen ulkonäköjen suunnitelmat</vt:lpstr>
      <vt:lpstr>PowerPoint-esitys</vt:lpstr>
      <vt:lpstr>Kirjaudu sisään/Rekisteröidy</vt:lpstr>
      <vt:lpstr>Admin paneeli</vt:lpstr>
      <vt:lpstr>tuotesivu</vt:lpstr>
      <vt:lpstr>Palaverimuistiot, työnjako </vt:lpstr>
      <vt:lpstr>GANTT, aikataulu</vt:lpstr>
      <vt:lpstr>Käyttäjätarinat</vt:lpstr>
      <vt:lpstr>Käyttäjätapaus</vt:lpstr>
      <vt:lpstr>Vaatimusmäärittely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Verkkokaupan suunnittelu</dc:title>
  <dc:creator>JUSTUS PUTKONEN</dc:creator>
  <cp:lastModifiedBy>JUSTUS PUTKONEN</cp:lastModifiedBy>
  <cp:revision>5</cp:revision>
  <cp:lastPrinted>2025-12-16T07:45:50Z</cp:lastPrinted>
  <dcterms:created xsi:type="dcterms:W3CDTF">2025-11-17T10:14:35Z</dcterms:created>
  <dcterms:modified xsi:type="dcterms:W3CDTF">2025-12-16T07:46:46Z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0x0101000664325A7754B245BF164DA1A38E4B2F</vt:lpwstr>
  </property>
</Properties>
</file>